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05"/>
  </p:notesMasterIdLst>
  <p:sldIdLst>
    <p:sldId id="256" r:id="rId2"/>
    <p:sldId id="259" r:id="rId3"/>
    <p:sldId id="258" r:id="rId4"/>
    <p:sldId id="261" r:id="rId5"/>
    <p:sldId id="257" r:id="rId6"/>
    <p:sldId id="307" r:id="rId7"/>
    <p:sldId id="308" r:id="rId8"/>
    <p:sldId id="309" r:id="rId9"/>
    <p:sldId id="325" r:id="rId10"/>
    <p:sldId id="273" r:id="rId11"/>
    <p:sldId id="328" r:id="rId12"/>
    <p:sldId id="329" r:id="rId13"/>
    <p:sldId id="327" r:id="rId14"/>
    <p:sldId id="260" r:id="rId15"/>
    <p:sldId id="262" r:id="rId16"/>
    <p:sldId id="312" r:id="rId17"/>
    <p:sldId id="313" r:id="rId18"/>
    <p:sldId id="318" r:id="rId19"/>
    <p:sldId id="319" r:id="rId20"/>
    <p:sldId id="330" r:id="rId21"/>
    <p:sldId id="332" r:id="rId22"/>
    <p:sldId id="333" r:id="rId23"/>
    <p:sldId id="344" r:id="rId24"/>
    <p:sldId id="314" r:id="rId25"/>
    <p:sldId id="315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5" r:id="rId56"/>
    <p:sldId id="364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410" r:id="rId89"/>
    <p:sldId id="397" r:id="rId90"/>
    <p:sldId id="398" r:id="rId91"/>
    <p:sldId id="399" r:id="rId92"/>
    <p:sldId id="400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11" r:id="rId101"/>
    <p:sldId id="408" r:id="rId102"/>
    <p:sldId id="409" r:id="rId103"/>
    <p:sldId id="267" r:id="rId104"/>
  </p:sldIdLst>
  <p:sldSz cx="9144000" cy="5143500" type="screen16x9"/>
  <p:notesSz cx="6858000" cy="9144000"/>
  <p:embeddedFontLst>
    <p:embeddedFont>
      <p:font typeface="Nunito" panose="020B0604020202020204" charset="0"/>
      <p:regular r:id="rId106"/>
      <p:bold r:id="rId107"/>
      <p:italic r:id="rId108"/>
      <p:boldItalic r:id="rId109"/>
    </p:embeddedFont>
    <p:embeddedFont>
      <p:font typeface="Proxima Nova" panose="020B0604020202020204" charset="0"/>
      <p:regular r:id="rId110"/>
      <p:bold r:id="rId111"/>
      <p:italic r:id="rId112"/>
      <p:boldItalic r:id="rId113"/>
    </p:embeddedFont>
    <p:embeddedFont>
      <p:font typeface="Roboto Condensed" panose="020B0604020202020204" charset="0"/>
      <p:regular r:id="rId114"/>
      <p:bold r:id="rId115"/>
      <p:italic r:id="rId116"/>
      <p:boldItalic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059B83-FF25-4E96-9F3F-0350F4708953}">
  <a:tblStyle styleId="{BD059B83-FF25-4E96-9F3F-0350F47089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7.fntdata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8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9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5.fntdata"/><Relationship Id="rId115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b8a33395f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b8a33395f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792cd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792cd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814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cd79a7e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cd79a7e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774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b8a33395f_1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b8a33395f_1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394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792cd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792cd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377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cd79a7e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cd79a7ea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9792cde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9792cde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8a33395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8a33395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9792cde5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9792cde59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9792cde5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9792cde5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dcd79a7ea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dcd79a7ea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8a33395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8a33395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0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b8a33395f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db8a33395f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515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d9792cde5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d9792cde5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41825" y="730100"/>
            <a:ext cx="3545100" cy="278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9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1825" y="3405725"/>
            <a:ext cx="35451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392142">
            <a:off x="-260118" y="-419475"/>
            <a:ext cx="1196254" cy="103470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686626">
            <a:off x="5468930" y="226903"/>
            <a:ext cx="1032731" cy="93447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3232288">
            <a:off x="8295937" y="46681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634199">
            <a:off x="428409" y="4706302"/>
            <a:ext cx="956734" cy="86523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982150" y="1346550"/>
            <a:ext cx="3345300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Font typeface="Roboto Condensed"/>
              <a:buNone/>
              <a:defRPr sz="96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982150" y="2753250"/>
            <a:ext cx="3345300" cy="11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9" name="Google Shape;199;p25"/>
          <p:cNvSpPr/>
          <p:nvPr/>
        </p:nvSpPr>
        <p:spPr>
          <a:xfrm rot="3232288">
            <a:off x="1893937" y="39790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5"/>
          <p:cNvSpPr/>
          <p:nvPr/>
        </p:nvSpPr>
        <p:spPr>
          <a:xfrm rot="3232224">
            <a:off x="-60167" y="79362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5"/>
          <p:cNvSpPr/>
          <p:nvPr/>
        </p:nvSpPr>
        <p:spPr>
          <a:xfrm rot="-469192">
            <a:off x="7489882" y="3556853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 rot="-4613774">
            <a:off x="2287269" y="-754905"/>
            <a:ext cx="1770502" cy="16015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/>
          <p:nvPr/>
        </p:nvSpPr>
        <p:spPr>
          <a:xfrm rot="3232288">
            <a:off x="7600687" y="85716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9"/>
          <p:cNvSpPr/>
          <p:nvPr/>
        </p:nvSpPr>
        <p:spPr>
          <a:xfrm rot="3232224">
            <a:off x="888933" y="62167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9"/>
          <p:cNvSpPr/>
          <p:nvPr/>
        </p:nvSpPr>
        <p:spPr>
          <a:xfrm rot="3232224">
            <a:off x="973783" y="34902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/>
          <p:nvPr/>
        </p:nvSpPr>
        <p:spPr>
          <a:xfrm rot="3232288">
            <a:off x="8124712" y="4170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0"/>
          <p:cNvSpPr/>
          <p:nvPr/>
        </p:nvSpPr>
        <p:spPr>
          <a:xfrm rot="3232224">
            <a:off x="387708" y="1914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0"/>
          <p:cNvSpPr/>
          <p:nvPr/>
        </p:nvSpPr>
        <p:spPr>
          <a:xfrm rot="3232224">
            <a:off x="6010308" y="4492679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3232288">
            <a:off x="5143187" y="41102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rot="3232224">
            <a:off x="7376083" y="-307621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-1709989">
            <a:off x="8442487" y="1478367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-469192">
            <a:off x="4079757" y="2722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-4613981">
            <a:off x="-295689" y="1097971"/>
            <a:ext cx="877538" cy="7938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 rot="3232514">
            <a:off x="7911739" y="226427"/>
            <a:ext cx="1038088" cy="93914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3232288">
            <a:off x="407162" y="3774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 rot="3232840">
            <a:off x="7341399" y="4519878"/>
            <a:ext cx="906918" cy="820390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 rot="1114624">
            <a:off x="8301335" y="2435002"/>
            <a:ext cx="497206" cy="45015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 rot="1115002">
            <a:off x="-31505" y="3316907"/>
            <a:ext cx="769100" cy="696432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 rot="-468609">
            <a:off x="7609185" y="2187566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3670804">
            <a:off x="539802" y="43014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2697248">
            <a:off x="-442087" y="887758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rot="-469192">
            <a:off x="8277132" y="-228322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3130548">
            <a:off x="8048380" y="3882022"/>
            <a:ext cx="1484246" cy="134255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735250" y="3085000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4969746" y="3085000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sz="18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735250" y="3555650"/>
            <a:ext cx="2430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4969746" y="3555650"/>
            <a:ext cx="2430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5" hasCustomPrompt="1"/>
          </p:nvPr>
        </p:nvSpPr>
        <p:spPr>
          <a:xfrm>
            <a:off x="2368850" y="1743175"/>
            <a:ext cx="1163700" cy="110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6" hasCustomPrompt="1"/>
          </p:nvPr>
        </p:nvSpPr>
        <p:spPr>
          <a:xfrm>
            <a:off x="5603350" y="1743175"/>
            <a:ext cx="1163700" cy="1109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oboto Condensed"/>
              <a:buNone/>
              <a:defRPr sz="48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5006450" y="635600"/>
            <a:ext cx="29412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7"/>
          <p:cNvSpPr/>
          <p:nvPr/>
        </p:nvSpPr>
        <p:spPr>
          <a:xfrm rot="3080962">
            <a:off x="7813436" y="4658315"/>
            <a:ext cx="585043" cy="529335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3670804">
            <a:off x="405927" y="32057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rot="-469192">
            <a:off x="8101457" y="1816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rot="-468609">
            <a:off x="3847160" y="681691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5006475" y="1731400"/>
            <a:ext cx="2941200" cy="27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 rot="3232288">
            <a:off x="278637" y="3666690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 rot="3232224">
            <a:off x="4657708" y="-396996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 rot="-4613863">
            <a:off x="6300107" y="4278198"/>
            <a:ext cx="1124884" cy="101746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713250" y="1262150"/>
            <a:ext cx="7717500" cy="30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 rot="3670804">
            <a:off x="8214727" y="1875292"/>
            <a:ext cx="988884" cy="894621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 rot="2697248">
            <a:off x="-450462" y="-1002942"/>
            <a:ext cx="1855095" cy="16783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rot="-468609">
            <a:off x="420710" y="4219641"/>
            <a:ext cx="585027" cy="52927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oboto Condensed"/>
              <a:buNone/>
              <a:defRPr sz="3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627417" y="161087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1627100" y="202005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3" hasCustomPrompt="1"/>
          </p:nvPr>
        </p:nvSpPr>
        <p:spPr>
          <a:xfrm>
            <a:off x="1229275" y="10783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1627417" y="34818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1627100" y="389100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6" hasCustomPrompt="1"/>
          </p:nvPr>
        </p:nvSpPr>
        <p:spPr>
          <a:xfrm>
            <a:off x="1229275" y="29618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5211667" y="161087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5211350" y="2020051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7306575" y="10783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3"/>
          </p:nvPr>
        </p:nvSpPr>
        <p:spPr>
          <a:xfrm>
            <a:off x="5211667" y="3481825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14"/>
          </p:nvPr>
        </p:nvSpPr>
        <p:spPr>
          <a:xfrm>
            <a:off x="5211350" y="389100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7306575" y="2961804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Condensed"/>
              <a:buNone/>
              <a:defRPr sz="24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 rot="-3232288" flipH="1">
            <a:off x="2032800" y="4331715"/>
            <a:ext cx="612111" cy="553728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6"/>
          <p:cNvSpPr/>
          <p:nvPr/>
        </p:nvSpPr>
        <p:spPr>
          <a:xfrm rot="-3232224" flipH="1">
            <a:off x="827472" y="191454"/>
            <a:ext cx="877693" cy="79398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6"/>
          <p:cNvSpPr/>
          <p:nvPr/>
        </p:nvSpPr>
        <p:spPr>
          <a:xfrm rot="1709989" flipH="1">
            <a:off x="487749" y="1756417"/>
            <a:ext cx="309962" cy="280297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 rot="469192" flipH="1">
            <a:off x="4133231" y="142528"/>
            <a:ext cx="877561" cy="793939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 rot="4613981" flipH="1">
            <a:off x="8538774" y="3060671"/>
            <a:ext cx="877538" cy="793846"/>
          </a:xfrm>
          <a:prstGeom prst="triangl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 idx="2" hasCustomPrompt="1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8" r:id="rId7"/>
    <p:sldLayoutId id="2147483660" r:id="rId8"/>
    <p:sldLayoutId id="2147483662" r:id="rId9"/>
    <p:sldLayoutId id="2147483671" r:id="rId10"/>
    <p:sldLayoutId id="2147483675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ctrTitle"/>
          </p:nvPr>
        </p:nvSpPr>
        <p:spPr>
          <a:xfrm>
            <a:off x="586759" y="1477315"/>
            <a:ext cx="3992875" cy="11595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RANCANG BANGUN APLIKASI E-JOB VACANCY BERBASIS WEBSITE MENGGUNAKAN FITUR PENCOCOKAN SKILL (STUDI KASUS : APLIKAN MAHASISWA POLINEMA)</a:t>
            </a:r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941824" y="3162366"/>
            <a:ext cx="3545100" cy="8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Novian</a:t>
            </a: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latin typeface="Nunito"/>
                <a:ea typeface="Nunito"/>
                <a:cs typeface="Nunito"/>
                <a:sym typeface="Nunito"/>
              </a:rPr>
              <a:t>Nurrohman</a:t>
            </a:r>
            <a:endParaRPr lang="en-US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unito"/>
                <a:ea typeface="Nunito"/>
                <a:cs typeface="Nunito"/>
                <a:sym typeface="Nunito"/>
              </a:rPr>
              <a:t>1841720095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9" name="Google Shape;249;p33"/>
          <p:cNvGrpSpPr/>
          <p:nvPr/>
        </p:nvGrpSpPr>
        <p:grpSpPr>
          <a:xfrm>
            <a:off x="4817522" y="429783"/>
            <a:ext cx="3765373" cy="3999411"/>
            <a:chOff x="4817522" y="429783"/>
            <a:chExt cx="3765373" cy="3999411"/>
          </a:xfrm>
        </p:grpSpPr>
        <p:sp>
          <p:nvSpPr>
            <p:cNvPr id="250" name="Google Shape;250;p33"/>
            <p:cNvSpPr/>
            <p:nvPr/>
          </p:nvSpPr>
          <p:spPr>
            <a:xfrm>
              <a:off x="4918887" y="4189194"/>
              <a:ext cx="3563100" cy="24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4817522" y="1736282"/>
              <a:ext cx="3714758" cy="2590496"/>
            </a:xfrm>
            <a:custGeom>
              <a:avLst/>
              <a:gdLst/>
              <a:ahLst/>
              <a:cxnLst/>
              <a:rect l="l" t="t" r="r" b="b"/>
              <a:pathLst>
                <a:path w="73465" h="51231" extrusionOk="0">
                  <a:moveTo>
                    <a:pt x="1113" y="0"/>
                  </a:moveTo>
                  <a:cubicBezTo>
                    <a:pt x="494" y="0"/>
                    <a:pt x="0" y="494"/>
                    <a:pt x="0" y="1098"/>
                  </a:cubicBezTo>
                  <a:lnTo>
                    <a:pt x="0" y="40032"/>
                  </a:lnTo>
                  <a:cubicBezTo>
                    <a:pt x="0" y="40650"/>
                    <a:pt x="494" y="41144"/>
                    <a:pt x="1113" y="41144"/>
                  </a:cubicBezTo>
                  <a:lnTo>
                    <a:pt x="29082" y="41144"/>
                  </a:lnTo>
                  <a:lnTo>
                    <a:pt x="29082" y="47882"/>
                  </a:lnTo>
                  <a:lnTo>
                    <a:pt x="24745" y="47882"/>
                  </a:lnTo>
                  <a:cubicBezTo>
                    <a:pt x="22906" y="47882"/>
                    <a:pt x="21409" y="49378"/>
                    <a:pt x="21409" y="51231"/>
                  </a:cubicBezTo>
                  <a:lnTo>
                    <a:pt x="53675" y="51231"/>
                  </a:lnTo>
                  <a:cubicBezTo>
                    <a:pt x="53675" y="49378"/>
                    <a:pt x="52178" y="47882"/>
                    <a:pt x="50339" y="47882"/>
                  </a:cubicBezTo>
                  <a:lnTo>
                    <a:pt x="44754" y="47882"/>
                  </a:lnTo>
                  <a:lnTo>
                    <a:pt x="44754" y="41144"/>
                  </a:lnTo>
                  <a:lnTo>
                    <a:pt x="72366" y="41144"/>
                  </a:lnTo>
                  <a:cubicBezTo>
                    <a:pt x="72970" y="41144"/>
                    <a:pt x="73464" y="40650"/>
                    <a:pt x="73464" y="40032"/>
                  </a:cubicBezTo>
                  <a:lnTo>
                    <a:pt x="73464" y="1098"/>
                  </a:lnTo>
                  <a:cubicBezTo>
                    <a:pt x="73464" y="494"/>
                    <a:pt x="72970" y="0"/>
                    <a:pt x="7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4981302" y="1868105"/>
              <a:ext cx="3415615" cy="1795968"/>
            </a:xfrm>
            <a:custGeom>
              <a:avLst/>
              <a:gdLst/>
              <a:ahLst/>
              <a:cxnLst/>
              <a:rect l="l" t="t" r="r" b="b"/>
              <a:pathLst>
                <a:path w="67549" h="35518" extrusionOk="0">
                  <a:moveTo>
                    <a:pt x="55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35463"/>
                  </a:lnTo>
                  <a:cubicBezTo>
                    <a:pt x="0" y="35490"/>
                    <a:pt x="28" y="35518"/>
                    <a:pt x="55" y="35518"/>
                  </a:cubicBezTo>
                  <a:lnTo>
                    <a:pt x="67508" y="35518"/>
                  </a:lnTo>
                  <a:cubicBezTo>
                    <a:pt x="67535" y="35518"/>
                    <a:pt x="67549" y="35490"/>
                    <a:pt x="67549" y="35463"/>
                  </a:cubicBezTo>
                  <a:lnTo>
                    <a:pt x="67549" y="56"/>
                  </a:lnTo>
                  <a:cubicBezTo>
                    <a:pt x="67549" y="28"/>
                    <a:pt x="67535" y="1"/>
                    <a:pt x="67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6564846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6414971" y="2264332"/>
              <a:ext cx="17445" cy="898034"/>
            </a:xfrm>
            <a:custGeom>
              <a:avLst/>
              <a:gdLst/>
              <a:ahLst/>
              <a:cxnLst/>
              <a:rect l="l" t="t" r="r" b="b"/>
              <a:pathLst>
                <a:path w="345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44" y="17759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626438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6734896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6904238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7074238" y="2264332"/>
              <a:ext cx="18052" cy="898034"/>
            </a:xfrm>
            <a:custGeom>
              <a:avLst/>
              <a:gdLst/>
              <a:ahLst/>
              <a:cxnLst/>
              <a:rect l="l" t="t" r="r" b="b"/>
              <a:pathLst>
                <a:path w="357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724352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7413579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7582922" y="2264332"/>
              <a:ext cx="18052" cy="898034"/>
            </a:xfrm>
            <a:custGeom>
              <a:avLst/>
              <a:gdLst/>
              <a:ahLst/>
              <a:cxnLst/>
              <a:rect l="l" t="t" r="r" b="b"/>
              <a:pathLst>
                <a:path w="357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7752871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1" y="1"/>
                  </a:moveTo>
                  <a:lnTo>
                    <a:pt x="1" y="17759"/>
                  </a:lnTo>
                  <a:lnTo>
                    <a:pt x="358" y="17759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7922213" y="2264332"/>
              <a:ext cx="18102" cy="898034"/>
            </a:xfrm>
            <a:custGeom>
              <a:avLst/>
              <a:gdLst/>
              <a:ahLst/>
              <a:cxnLst/>
              <a:rect l="l" t="t" r="r" b="b"/>
              <a:pathLst>
                <a:path w="358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57" y="17759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8092263" y="2264332"/>
              <a:ext cx="17344" cy="898034"/>
            </a:xfrm>
            <a:custGeom>
              <a:avLst/>
              <a:gdLst/>
              <a:ahLst/>
              <a:cxnLst/>
              <a:rect l="l" t="t" r="r" b="b"/>
              <a:pathLst>
                <a:path w="343" h="17760" extrusionOk="0">
                  <a:moveTo>
                    <a:pt x="0" y="1"/>
                  </a:moveTo>
                  <a:lnTo>
                    <a:pt x="0" y="17759"/>
                  </a:lnTo>
                  <a:lnTo>
                    <a:pt x="343" y="17759"/>
                  </a:lnTo>
                  <a:lnTo>
                    <a:pt x="3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5178354" y="2596443"/>
              <a:ext cx="3092252" cy="749828"/>
            </a:xfrm>
            <a:custGeom>
              <a:avLst/>
              <a:gdLst/>
              <a:ahLst/>
              <a:cxnLst/>
              <a:rect l="l" t="t" r="r" b="b"/>
              <a:pathLst>
                <a:path w="61154" h="14829" extrusionOk="0">
                  <a:moveTo>
                    <a:pt x="50247" y="1"/>
                  </a:moveTo>
                  <a:cubicBezTo>
                    <a:pt x="43530" y="1"/>
                    <a:pt x="42483" y="8334"/>
                    <a:pt x="39113" y="9572"/>
                  </a:cubicBezTo>
                  <a:cubicBezTo>
                    <a:pt x="38677" y="9735"/>
                    <a:pt x="38279" y="9806"/>
                    <a:pt x="37906" y="9806"/>
                  </a:cubicBezTo>
                  <a:cubicBezTo>
                    <a:pt x="35293" y="9806"/>
                    <a:pt x="33918" y="6294"/>
                    <a:pt x="29054" y="6113"/>
                  </a:cubicBezTo>
                  <a:cubicBezTo>
                    <a:pt x="28953" y="6110"/>
                    <a:pt x="28854" y="6108"/>
                    <a:pt x="28757" y="6108"/>
                  </a:cubicBezTo>
                  <a:cubicBezTo>
                    <a:pt x="23481" y="6108"/>
                    <a:pt x="23390" y="11124"/>
                    <a:pt x="18377" y="11191"/>
                  </a:cubicBezTo>
                  <a:cubicBezTo>
                    <a:pt x="18327" y="11192"/>
                    <a:pt x="18277" y="11192"/>
                    <a:pt x="18227" y="11192"/>
                  </a:cubicBezTo>
                  <a:cubicBezTo>
                    <a:pt x="13990" y="11192"/>
                    <a:pt x="13272" y="9232"/>
                    <a:pt x="9375" y="9232"/>
                  </a:cubicBezTo>
                  <a:cubicBezTo>
                    <a:pt x="8714" y="9232"/>
                    <a:pt x="7960" y="9289"/>
                    <a:pt x="7082" y="9421"/>
                  </a:cubicBezTo>
                  <a:cubicBezTo>
                    <a:pt x="989" y="10340"/>
                    <a:pt x="1" y="14828"/>
                    <a:pt x="1" y="14828"/>
                  </a:cubicBezTo>
                  <a:lnTo>
                    <a:pt x="61154" y="14828"/>
                  </a:lnTo>
                  <a:cubicBezTo>
                    <a:pt x="61154" y="14828"/>
                    <a:pt x="58656" y="803"/>
                    <a:pt x="51135" y="47"/>
                  </a:cubicBezTo>
                  <a:cubicBezTo>
                    <a:pt x="50828" y="16"/>
                    <a:pt x="50532" y="1"/>
                    <a:pt x="502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5226947" y="2212702"/>
              <a:ext cx="946577" cy="591307"/>
            </a:xfrm>
            <a:custGeom>
              <a:avLst/>
              <a:gdLst/>
              <a:ahLst/>
              <a:cxnLst/>
              <a:rect l="l" t="t" r="r" b="b"/>
              <a:pathLst>
                <a:path w="18720" h="11694" extrusionOk="0">
                  <a:moveTo>
                    <a:pt x="70" y="1"/>
                  </a:moveTo>
                  <a:cubicBezTo>
                    <a:pt x="28" y="1"/>
                    <a:pt x="0" y="28"/>
                    <a:pt x="0" y="56"/>
                  </a:cubicBezTo>
                  <a:lnTo>
                    <a:pt x="0" y="11625"/>
                  </a:lnTo>
                  <a:cubicBezTo>
                    <a:pt x="0" y="11653"/>
                    <a:pt x="28" y="11693"/>
                    <a:pt x="70" y="11693"/>
                  </a:cubicBezTo>
                  <a:lnTo>
                    <a:pt x="18652" y="11693"/>
                  </a:lnTo>
                  <a:cubicBezTo>
                    <a:pt x="18692" y="11693"/>
                    <a:pt x="18720" y="11653"/>
                    <a:pt x="18720" y="11625"/>
                  </a:cubicBezTo>
                  <a:lnTo>
                    <a:pt x="18720" y="56"/>
                  </a:lnTo>
                  <a:cubicBezTo>
                    <a:pt x="18720" y="28"/>
                    <a:pt x="18692" y="1"/>
                    <a:pt x="186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7745286" y="567927"/>
              <a:ext cx="204080" cy="216620"/>
            </a:xfrm>
            <a:custGeom>
              <a:avLst/>
              <a:gdLst/>
              <a:ahLst/>
              <a:cxnLst/>
              <a:rect l="l" t="t" r="r" b="b"/>
              <a:pathLst>
                <a:path w="4036" h="4284" extrusionOk="0">
                  <a:moveTo>
                    <a:pt x="3191" y="1"/>
                  </a:moveTo>
                  <a:cubicBezTo>
                    <a:pt x="2454" y="1"/>
                    <a:pt x="1380" y="96"/>
                    <a:pt x="851" y="599"/>
                  </a:cubicBezTo>
                  <a:cubicBezTo>
                    <a:pt x="0" y="1423"/>
                    <a:pt x="604" y="2027"/>
                    <a:pt x="604" y="2027"/>
                  </a:cubicBezTo>
                  <a:cubicBezTo>
                    <a:pt x="604" y="2027"/>
                    <a:pt x="14" y="2630"/>
                    <a:pt x="494" y="3371"/>
                  </a:cubicBezTo>
                  <a:cubicBezTo>
                    <a:pt x="759" y="3780"/>
                    <a:pt x="1136" y="3871"/>
                    <a:pt x="1421" y="3871"/>
                  </a:cubicBezTo>
                  <a:cubicBezTo>
                    <a:pt x="1654" y="3871"/>
                    <a:pt x="1825" y="3811"/>
                    <a:pt x="1825" y="3811"/>
                  </a:cubicBezTo>
                  <a:cubicBezTo>
                    <a:pt x="1825" y="3811"/>
                    <a:pt x="2243" y="4284"/>
                    <a:pt x="2796" y="4284"/>
                  </a:cubicBezTo>
                  <a:cubicBezTo>
                    <a:pt x="2915" y="4284"/>
                    <a:pt x="3041" y="4262"/>
                    <a:pt x="3170" y="4208"/>
                  </a:cubicBezTo>
                  <a:cubicBezTo>
                    <a:pt x="3170" y="4208"/>
                    <a:pt x="4035" y="2575"/>
                    <a:pt x="4035" y="2067"/>
                  </a:cubicBezTo>
                  <a:cubicBezTo>
                    <a:pt x="4035" y="1560"/>
                    <a:pt x="3966" y="36"/>
                    <a:pt x="3966" y="36"/>
                  </a:cubicBezTo>
                  <a:cubicBezTo>
                    <a:pt x="3966" y="36"/>
                    <a:pt x="3641" y="1"/>
                    <a:pt x="3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8028399" y="913943"/>
              <a:ext cx="170050" cy="429600"/>
            </a:xfrm>
            <a:custGeom>
              <a:avLst/>
              <a:gdLst/>
              <a:ahLst/>
              <a:cxnLst/>
              <a:rect l="l" t="t" r="r" b="b"/>
              <a:pathLst>
                <a:path w="3363" h="8496" extrusionOk="0">
                  <a:moveTo>
                    <a:pt x="2594" y="0"/>
                  </a:moveTo>
                  <a:cubicBezTo>
                    <a:pt x="2594" y="0"/>
                    <a:pt x="1" y="1921"/>
                    <a:pt x="371" y="5160"/>
                  </a:cubicBezTo>
                  <a:cubicBezTo>
                    <a:pt x="742" y="8413"/>
                    <a:pt x="1469" y="8496"/>
                    <a:pt x="1469" y="8496"/>
                  </a:cubicBezTo>
                  <a:lnTo>
                    <a:pt x="3363" y="8111"/>
                  </a:lnTo>
                  <a:cubicBezTo>
                    <a:pt x="3075" y="6574"/>
                    <a:pt x="2594" y="0"/>
                    <a:pt x="25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7950681" y="493242"/>
              <a:ext cx="242307" cy="303845"/>
            </a:xfrm>
            <a:custGeom>
              <a:avLst/>
              <a:gdLst/>
              <a:ahLst/>
              <a:cxnLst/>
              <a:rect l="l" t="t" r="r" b="b"/>
              <a:pathLst>
                <a:path w="4792" h="6009" extrusionOk="0">
                  <a:moveTo>
                    <a:pt x="2627" y="0"/>
                  </a:moveTo>
                  <a:cubicBezTo>
                    <a:pt x="2001" y="0"/>
                    <a:pt x="1381" y="209"/>
                    <a:pt x="1016" y="594"/>
                  </a:cubicBezTo>
                  <a:cubicBezTo>
                    <a:pt x="28" y="1637"/>
                    <a:pt x="1" y="3736"/>
                    <a:pt x="110" y="4135"/>
                  </a:cubicBezTo>
                  <a:cubicBezTo>
                    <a:pt x="220" y="4532"/>
                    <a:pt x="1675" y="5877"/>
                    <a:pt x="1977" y="5987"/>
                  </a:cubicBezTo>
                  <a:cubicBezTo>
                    <a:pt x="2013" y="6001"/>
                    <a:pt x="2059" y="6008"/>
                    <a:pt x="2112" y="6008"/>
                  </a:cubicBezTo>
                  <a:cubicBezTo>
                    <a:pt x="2483" y="6008"/>
                    <a:pt x="3233" y="5645"/>
                    <a:pt x="3857" y="4505"/>
                  </a:cubicBezTo>
                  <a:cubicBezTo>
                    <a:pt x="4570" y="3202"/>
                    <a:pt x="4652" y="2007"/>
                    <a:pt x="4652" y="2007"/>
                  </a:cubicBezTo>
                  <a:cubicBezTo>
                    <a:pt x="4791" y="613"/>
                    <a:pt x="3700" y="0"/>
                    <a:pt x="2627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7645369" y="762652"/>
              <a:ext cx="514195" cy="825170"/>
            </a:xfrm>
            <a:custGeom>
              <a:avLst/>
              <a:gdLst/>
              <a:ahLst/>
              <a:cxnLst/>
              <a:rect l="l" t="t" r="r" b="b"/>
              <a:pathLst>
                <a:path w="10169" h="16319" extrusionOk="0">
                  <a:moveTo>
                    <a:pt x="5256" y="0"/>
                  </a:moveTo>
                  <a:lnTo>
                    <a:pt x="370" y="1661"/>
                  </a:lnTo>
                  <a:cubicBezTo>
                    <a:pt x="370" y="1661"/>
                    <a:pt x="206" y="3321"/>
                    <a:pt x="370" y="5669"/>
                  </a:cubicBezTo>
                  <a:cubicBezTo>
                    <a:pt x="535" y="8015"/>
                    <a:pt x="1084" y="10842"/>
                    <a:pt x="1084" y="10842"/>
                  </a:cubicBezTo>
                  <a:cubicBezTo>
                    <a:pt x="1084" y="10842"/>
                    <a:pt x="0" y="14547"/>
                    <a:pt x="302" y="16318"/>
                  </a:cubicBezTo>
                  <a:cubicBezTo>
                    <a:pt x="302" y="16318"/>
                    <a:pt x="2718" y="15358"/>
                    <a:pt x="5407" y="14740"/>
                  </a:cubicBezTo>
                  <a:cubicBezTo>
                    <a:pt x="7679" y="14216"/>
                    <a:pt x="9001" y="14176"/>
                    <a:pt x="9349" y="14176"/>
                  </a:cubicBezTo>
                  <a:cubicBezTo>
                    <a:pt x="9411" y="14176"/>
                    <a:pt x="9442" y="14177"/>
                    <a:pt x="9442" y="14177"/>
                  </a:cubicBezTo>
                  <a:lnTo>
                    <a:pt x="8248" y="10554"/>
                  </a:lnTo>
                  <a:cubicBezTo>
                    <a:pt x="8248" y="10554"/>
                    <a:pt x="10169" y="3925"/>
                    <a:pt x="10169" y="2992"/>
                  </a:cubicBezTo>
                  <a:lnTo>
                    <a:pt x="7177" y="522"/>
                  </a:lnTo>
                  <a:lnTo>
                    <a:pt x="5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7902138" y="658539"/>
              <a:ext cx="115238" cy="267236"/>
            </a:xfrm>
            <a:custGeom>
              <a:avLst/>
              <a:gdLst/>
              <a:ahLst/>
              <a:cxnLst/>
              <a:rect l="l" t="t" r="r" b="b"/>
              <a:pathLst>
                <a:path w="2279" h="5285" extrusionOk="0">
                  <a:moveTo>
                    <a:pt x="1043" y="1"/>
                  </a:moveTo>
                  <a:lnTo>
                    <a:pt x="0" y="2608"/>
                  </a:lnTo>
                  <a:cubicBezTo>
                    <a:pt x="302" y="4310"/>
                    <a:pt x="2031" y="5285"/>
                    <a:pt x="2031" y="5285"/>
                  </a:cubicBezTo>
                  <a:lnTo>
                    <a:pt x="2278" y="4022"/>
                  </a:lnTo>
                  <a:cubicBezTo>
                    <a:pt x="2278" y="4022"/>
                    <a:pt x="2099" y="3926"/>
                    <a:pt x="2031" y="3185"/>
                  </a:cubicBezTo>
                  <a:cubicBezTo>
                    <a:pt x="1976" y="2444"/>
                    <a:pt x="2278" y="1867"/>
                    <a:pt x="2278" y="1867"/>
                  </a:cubicBezTo>
                  <a:lnTo>
                    <a:pt x="1043" y="1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7918066" y="429783"/>
              <a:ext cx="350517" cy="255909"/>
            </a:xfrm>
            <a:custGeom>
              <a:avLst/>
              <a:gdLst/>
              <a:ahLst/>
              <a:cxnLst/>
              <a:rect l="l" t="t" r="r" b="b"/>
              <a:pathLst>
                <a:path w="6932" h="5061" extrusionOk="0">
                  <a:moveTo>
                    <a:pt x="3428" y="0"/>
                  </a:moveTo>
                  <a:cubicBezTo>
                    <a:pt x="2962" y="0"/>
                    <a:pt x="2572" y="83"/>
                    <a:pt x="2361" y="202"/>
                  </a:cubicBezTo>
                  <a:cubicBezTo>
                    <a:pt x="2361" y="202"/>
                    <a:pt x="2309" y="195"/>
                    <a:pt x="2222" y="195"/>
                  </a:cubicBezTo>
                  <a:cubicBezTo>
                    <a:pt x="1900" y="195"/>
                    <a:pt x="1091" y="297"/>
                    <a:pt x="604" y="1258"/>
                  </a:cubicBezTo>
                  <a:cubicBezTo>
                    <a:pt x="0" y="2466"/>
                    <a:pt x="508" y="5060"/>
                    <a:pt x="508" y="5060"/>
                  </a:cubicBezTo>
                  <a:cubicBezTo>
                    <a:pt x="508" y="5060"/>
                    <a:pt x="1318" y="4539"/>
                    <a:pt x="1427" y="3853"/>
                  </a:cubicBezTo>
                  <a:cubicBezTo>
                    <a:pt x="1427" y="3853"/>
                    <a:pt x="1455" y="3861"/>
                    <a:pt x="1501" y="3861"/>
                  </a:cubicBezTo>
                  <a:cubicBezTo>
                    <a:pt x="1624" y="3861"/>
                    <a:pt x="1884" y="3802"/>
                    <a:pt x="2114" y="3372"/>
                  </a:cubicBezTo>
                  <a:cubicBezTo>
                    <a:pt x="2430" y="2796"/>
                    <a:pt x="2388" y="2371"/>
                    <a:pt x="2388" y="2371"/>
                  </a:cubicBezTo>
                  <a:lnTo>
                    <a:pt x="2388" y="2371"/>
                  </a:lnTo>
                  <a:cubicBezTo>
                    <a:pt x="2388" y="2371"/>
                    <a:pt x="2745" y="2988"/>
                    <a:pt x="3568" y="3496"/>
                  </a:cubicBezTo>
                  <a:cubicBezTo>
                    <a:pt x="3903" y="3702"/>
                    <a:pt x="4154" y="3763"/>
                    <a:pt x="4334" y="3763"/>
                  </a:cubicBezTo>
                  <a:cubicBezTo>
                    <a:pt x="4597" y="3763"/>
                    <a:pt x="4708" y="3633"/>
                    <a:pt x="4708" y="3633"/>
                  </a:cubicBezTo>
                  <a:cubicBezTo>
                    <a:pt x="4708" y="3633"/>
                    <a:pt x="4994" y="3862"/>
                    <a:pt x="5395" y="3862"/>
                  </a:cubicBezTo>
                  <a:cubicBezTo>
                    <a:pt x="5616" y="3862"/>
                    <a:pt x="5872" y="3793"/>
                    <a:pt x="6135" y="3578"/>
                  </a:cubicBezTo>
                  <a:cubicBezTo>
                    <a:pt x="6889" y="2960"/>
                    <a:pt x="6931" y="1657"/>
                    <a:pt x="5751" y="751"/>
                  </a:cubicBezTo>
                  <a:cubicBezTo>
                    <a:pt x="5037" y="195"/>
                    <a:pt x="4142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8102629" y="1291512"/>
              <a:ext cx="198518" cy="213688"/>
            </a:xfrm>
            <a:custGeom>
              <a:avLst/>
              <a:gdLst/>
              <a:ahLst/>
              <a:cxnLst/>
              <a:rect l="l" t="t" r="r" b="b"/>
              <a:pathLst>
                <a:path w="3926" h="4226" extrusionOk="0">
                  <a:moveTo>
                    <a:pt x="1721" y="1"/>
                  </a:moveTo>
                  <a:cubicBezTo>
                    <a:pt x="1608" y="1"/>
                    <a:pt x="1355" y="50"/>
                    <a:pt x="852" y="342"/>
                  </a:cubicBezTo>
                  <a:cubicBezTo>
                    <a:pt x="83" y="767"/>
                    <a:pt x="1" y="1029"/>
                    <a:pt x="1" y="1029"/>
                  </a:cubicBezTo>
                  <a:lnTo>
                    <a:pt x="2375" y="4226"/>
                  </a:lnTo>
                  <a:lnTo>
                    <a:pt x="3926" y="3430"/>
                  </a:lnTo>
                  <a:lnTo>
                    <a:pt x="1799" y="13"/>
                  </a:lnTo>
                  <a:cubicBezTo>
                    <a:pt x="1799" y="13"/>
                    <a:pt x="1778" y="1"/>
                    <a:pt x="1721" y="1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7655078" y="1446190"/>
              <a:ext cx="807776" cy="440674"/>
            </a:xfrm>
            <a:custGeom>
              <a:avLst/>
              <a:gdLst/>
              <a:ahLst/>
              <a:cxnLst/>
              <a:rect l="l" t="t" r="r" b="b"/>
              <a:pathLst>
                <a:path w="15975" h="8715" extrusionOk="0">
                  <a:moveTo>
                    <a:pt x="9031" y="1"/>
                  </a:moveTo>
                  <a:cubicBezTo>
                    <a:pt x="9031" y="1"/>
                    <a:pt x="3898" y="206"/>
                    <a:pt x="110" y="2800"/>
                  </a:cubicBezTo>
                  <a:cubicBezTo>
                    <a:pt x="110" y="2800"/>
                    <a:pt x="0" y="4392"/>
                    <a:pt x="3212" y="6382"/>
                  </a:cubicBezTo>
                  <a:cubicBezTo>
                    <a:pt x="6436" y="8372"/>
                    <a:pt x="10883" y="8715"/>
                    <a:pt x="10883" y="8715"/>
                  </a:cubicBezTo>
                  <a:lnTo>
                    <a:pt x="15975" y="4941"/>
                  </a:lnTo>
                  <a:lnTo>
                    <a:pt x="90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8136659" y="1691835"/>
              <a:ext cx="369226" cy="643338"/>
            </a:xfrm>
            <a:custGeom>
              <a:avLst/>
              <a:gdLst/>
              <a:ahLst/>
              <a:cxnLst/>
              <a:rect l="l" t="t" r="r" b="b"/>
              <a:pathLst>
                <a:path w="7302" h="12723" extrusionOk="0">
                  <a:moveTo>
                    <a:pt x="6314" y="1"/>
                  </a:moveTo>
                  <a:lnTo>
                    <a:pt x="3911" y="2155"/>
                  </a:lnTo>
                  <a:cubicBezTo>
                    <a:pt x="3911" y="2155"/>
                    <a:pt x="1880" y="3679"/>
                    <a:pt x="934" y="6629"/>
                  </a:cubicBezTo>
                  <a:cubicBezTo>
                    <a:pt x="1" y="9566"/>
                    <a:pt x="28" y="12228"/>
                    <a:pt x="28" y="12228"/>
                  </a:cubicBezTo>
                  <a:lnTo>
                    <a:pt x="1181" y="12722"/>
                  </a:lnTo>
                  <a:cubicBezTo>
                    <a:pt x="1181" y="12722"/>
                    <a:pt x="6753" y="5092"/>
                    <a:pt x="7027" y="2910"/>
                  </a:cubicBezTo>
                  <a:cubicBezTo>
                    <a:pt x="7302" y="728"/>
                    <a:pt x="6314" y="1"/>
                    <a:pt x="6314" y="1"/>
                  </a:cubicBez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8115826" y="2258770"/>
              <a:ext cx="102040" cy="208227"/>
            </a:xfrm>
            <a:custGeom>
              <a:avLst/>
              <a:gdLst/>
              <a:ahLst/>
              <a:cxnLst/>
              <a:rect l="l" t="t" r="r" b="b"/>
              <a:pathLst>
                <a:path w="2018" h="4118" extrusionOk="0">
                  <a:moveTo>
                    <a:pt x="591" y="1"/>
                  </a:moveTo>
                  <a:lnTo>
                    <a:pt x="1" y="1085"/>
                  </a:lnTo>
                  <a:cubicBezTo>
                    <a:pt x="1" y="1085"/>
                    <a:pt x="124" y="1744"/>
                    <a:pt x="248" y="2361"/>
                  </a:cubicBezTo>
                  <a:cubicBezTo>
                    <a:pt x="357" y="2961"/>
                    <a:pt x="832" y="4118"/>
                    <a:pt x="1364" y="4118"/>
                  </a:cubicBezTo>
                  <a:cubicBezTo>
                    <a:pt x="1367" y="4118"/>
                    <a:pt x="1370" y="4118"/>
                    <a:pt x="1373" y="4118"/>
                  </a:cubicBezTo>
                  <a:cubicBezTo>
                    <a:pt x="1895" y="4118"/>
                    <a:pt x="2018" y="3748"/>
                    <a:pt x="2018" y="3748"/>
                  </a:cubicBezTo>
                  <a:cubicBezTo>
                    <a:pt x="1785" y="2910"/>
                    <a:pt x="1730" y="811"/>
                    <a:pt x="1730" y="811"/>
                  </a:cubicBezTo>
                  <a:lnTo>
                    <a:pt x="591" y="1"/>
                  </a:lnTo>
                  <a:close/>
                </a:path>
              </a:pathLst>
            </a:custGeom>
            <a:solidFill>
              <a:srgbClr val="E1B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8081139" y="2286530"/>
              <a:ext cx="174702" cy="238161"/>
            </a:xfrm>
            <a:custGeom>
              <a:avLst/>
              <a:gdLst/>
              <a:ahLst/>
              <a:cxnLst/>
              <a:rect l="l" t="t" r="r" b="b"/>
              <a:pathLst>
                <a:path w="3455" h="4710" extrusionOk="0">
                  <a:moveTo>
                    <a:pt x="2526" y="2087"/>
                  </a:moveTo>
                  <a:cubicBezTo>
                    <a:pt x="2526" y="2090"/>
                    <a:pt x="2527" y="2094"/>
                    <a:pt x="2527" y="2098"/>
                  </a:cubicBezTo>
                  <a:lnTo>
                    <a:pt x="2527" y="2098"/>
                  </a:lnTo>
                  <a:cubicBezTo>
                    <a:pt x="2527" y="2091"/>
                    <a:pt x="2526" y="2087"/>
                    <a:pt x="2526" y="2087"/>
                  </a:cubicBezTo>
                  <a:close/>
                  <a:moveTo>
                    <a:pt x="975" y="1"/>
                  </a:moveTo>
                  <a:cubicBezTo>
                    <a:pt x="975" y="1"/>
                    <a:pt x="440" y="440"/>
                    <a:pt x="220" y="1016"/>
                  </a:cubicBezTo>
                  <a:cubicBezTo>
                    <a:pt x="14" y="1607"/>
                    <a:pt x="1" y="1895"/>
                    <a:pt x="1" y="1895"/>
                  </a:cubicBezTo>
                  <a:lnTo>
                    <a:pt x="220" y="2361"/>
                  </a:lnTo>
                  <a:lnTo>
                    <a:pt x="659" y="1977"/>
                  </a:lnTo>
                  <a:cubicBezTo>
                    <a:pt x="659" y="1977"/>
                    <a:pt x="700" y="2553"/>
                    <a:pt x="920" y="3117"/>
                  </a:cubicBezTo>
                  <a:cubicBezTo>
                    <a:pt x="1154" y="3679"/>
                    <a:pt x="2197" y="4639"/>
                    <a:pt x="2841" y="4708"/>
                  </a:cubicBezTo>
                  <a:cubicBezTo>
                    <a:pt x="2851" y="4709"/>
                    <a:pt x="2860" y="4710"/>
                    <a:pt x="2869" y="4710"/>
                  </a:cubicBezTo>
                  <a:cubicBezTo>
                    <a:pt x="3455" y="4710"/>
                    <a:pt x="2581" y="2543"/>
                    <a:pt x="2527" y="2098"/>
                  </a:cubicBezTo>
                  <a:lnTo>
                    <a:pt x="2527" y="2098"/>
                  </a:lnTo>
                  <a:cubicBezTo>
                    <a:pt x="2531" y="2147"/>
                    <a:pt x="2528" y="2347"/>
                    <a:pt x="2232" y="2347"/>
                  </a:cubicBezTo>
                  <a:cubicBezTo>
                    <a:pt x="2190" y="2347"/>
                    <a:pt x="2142" y="2343"/>
                    <a:pt x="2087" y="2334"/>
                  </a:cubicBezTo>
                  <a:cubicBezTo>
                    <a:pt x="1606" y="2251"/>
                    <a:pt x="989" y="1140"/>
                    <a:pt x="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7581506" y="843860"/>
              <a:ext cx="212424" cy="522539"/>
            </a:xfrm>
            <a:custGeom>
              <a:avLst/>
              <a:gdLst/>
              <a:ahLst/>
              <a:cxnLst/>
              <a:rect l="l" t="t" r="r" b="b"/>
              <a:pathLst>
                <a:path w="4201" h="10334" extrusionOk="0">
                  <a:moveTo>
                    <a:pt x="1798" y="0"/>
                  </a:moveTo>
                  <a:cubicBezTo>
                    <a:pt x="1414" y="28"/>
                    <a:pt x="1" y="1523"/>
                    <a:pt x="727" y="5174"/>
                  </a:cubicBezTo>
                  <a:cubicBezTo>
                    <a:pt x="1469" y="8811"/>
                    <a:pt x="2279" y="10334"/>
                    <a:pt x="2279" y="10334"/>
                  </a:cubicBezTo>
                  <a:lnTo>
                    <a:pt x="4200" y="9937"/>
                  </a:lnTo>
                  <a:cubicBezTo>
                    <a:pt x="4200" y="9937"/>
                    <a:pt x="3953" y="2910"/>
                    <a:pt x="3404" y="1606"/>
                  </a:cubicBezTo>
                  <a:cubicBezTo>
                    <a:pt x="2855" y="316"/>
                    <a:pt x="1798" y="0"/>
                    <a:pt x="1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8102629" y="1196399"/>
              <a:ext cx="480266" cy="367102"/>
            </a:xfrm>
            <a:custGeom>
              <a:avLst/>
              <a:gdLst/>
              <a:ahLst/>
              <a:cxnLst/>
              <a:rect l="l" t="t" r="r" b="b"/>
              <a:pathLst>
                <a:path w="9498" h="7260" extrusionOk="0">
                  <a:moveTo>
                    <a:pt x="9497" y="0"/>
                  </a:moveTo>
                  <a:lnTo>
                    <a:pt x="2540" y="562"/>
                  </a:lnTo>
                  <a:lnTo>
                    <a:pt x="1" y="7259"/>
                  </a:lnTo>
                  <a:lnTo>
                    <a:pt x="7124" y="6299"/>
                  </a:lnTo>
                  <a:lnTo>
                    <a:pt x="94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7947192" y="1425408"/>
              <a:ext cx="212373" cy="138093"/>
            </a:xfrm>
            <a:custGeom>
              <a:avLst/>
              <a:gdLst/>
              <a:ahLst/>
              <a:cxnLst/>
              <a:rect l="l" t="t" r="r" b="b"/>
              <a:pathLst>
                <a:path w="4200" h="2731" extrusionOk="0">
                  <a:moveTo>
                    <a:pt x="4200" y="0"/>
                  </a:moveTo>
                  <a:lnTo>
                    <a:pt x="1" y="1208"/>
                  </a:lnTo>
                  <a:lnTo>
                    <a:pt x="3075" y="2730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7696693" y="1286607"/>
              <a:ext cx="405986" cy="218592"/>
            </a:xfrm>
            <a:custGeom>
              <a:avLst/>
              <a:gdLst/>
              <a:ahLst/>
              <a:cxnLst/>
              <a:rect l="l" t="t" r="r" b="b"/>
              <a:pathLst>
                <a:path w="8029" h="4323" extrusionOk="0">
                  <a:moveTo>
                    <a:pt x="1880" y="0"/>
                  </a:moveTo>
                  <a:cubicBezTo>
                    <a:pt x="1880" y="0"/>
                    <a:pt x="1373" y="233"/>
                    <a:pt x="1" y="1578"/>
                  </a:cubicBezTo>
                  <a:cubicBezTo>
                    <a:pt x="1" y="1578"/>
                    <a:pt x="3829" y="3733"/>
                    <a:pt x="7439" y="4323"/>
                  </a:cubicBezTo>
                  <a:lnTo>
                    <a:pt x="8029" y="3157"/>
                  </a:lnTo>
                  <a:lnTo>
                    <a:pt x="1880" y="0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8065868" y="1439920"/>
              <a:ext cx="88185" cy="84039"/>
            </a:xfrm>
            <a:custGeom>
              <a:avLst/>
              <a:gdLst/>
              <a:ahLst/>
              <a:cxnLst/>
              <a:rect l="l" t="t" r="r" b="b"/>
              <a:pathLst>
                <a:path w="1744" h="1662" extrusionOk="0">
                  <a:moveTo>
                    <a:pt x="248" y="1"/>
                  </a:moveTo>
                  <a:cubicBezTo>
                    <a:pt x="248" y="1"/>
                    <a:pt x="1" y="1071"/>
                    <a:pt x="138" y="1291"/>
                  </a:cubicBezTo>
                  <a:lnTo>
                    <a:pt x="1057" y="1662"/>
                  </a:lnTo>
                  <a:lnTo>
                    <a:pt x="1743" y="1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7961047" y="1789678"/>
              <a:ext cx="422015" cy="615578"/>
            </a:xfrm>
            <a:custGeom>
              <a:avLst/>
              <a:gdLst/>
              <a:ahLst/>
              <a:cxnLst/>
              <a:rect l="l" t="t" r="r" b="b"/>
              <a:pathLst>
                <a:path w="8346" h="12174" extrusionOk="0">
                  <a:moveTo>
                    <a:pt x="7426" y="0"/>
                  </a:moveTo>
                  <a:lnTo>
                    <a:pt x="4832" y="1922"/>
                  </a:lnTo>
                  <a:cubicBezTo>
                    <a:pt x="4832" y="1922"/>
                    <a:pt x="2663" y="3239"/>
                    <a:pt x="1443" y="6081"/>
                  </a:cubicBezTo>
                  <a:cubicBezTo>
                    <a:pt x="235" y="8921"/>
                    <a:pt x="1" y="11583"/>
                    <a:pt x="1" y="11583"/>
                  </a:cubicBezTo>
                  <a:lnTo>
                    <a:pt x="1113" y="12174"/>
                  </a:lnTo>
                  <a:cubicBezTo>
                    <a:pt x="1113" y="12174"/>
                    <a:pt x="7384" y="5106"/>
                    <a:pt x="7865" y="2965"/>
                  </a:cubicBezTo>
                  <a:cubicBezTo>
                    <a:pt x="8345" y="811"/>
                    <a:pt x="7426" y="0"/>
                    <a:pt x="7426" y="0"/>
                  </a:cubicBez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938849" y="2324757"/>
              <a:ext cx="88893" cy="211159"/>
            </a:xfrm>
            <a:custGeom>
              <a:avLst/>
              <a:gdLst/>
              <a:ahLst/>
              <a:cxnLst/>
              <a:rect l="l" t="t" r="r" b="b"/>
              <a:pathLst>
                <a:path w="1758" h="4176" extrusionOk="0">
                  <a:moveTo>
                    <a:pt x="701" y="0"/>
                  </a:moveTo>
                  <a:lnTo>
                    <a:pt x="1" y="1016"/>
                  </a:lnTo>
                  <a:cubicBezTo>
                    <a:pt x="1" y="1016"/>
                    <a:pt x="70" y="1688"/>
                    <a:pt x="125" y="2306"/>
                  </a:cubicBezTo>
                  <a:cubicBezTo>
                    <a:pt x="193" y="2923"/>
                    <a:pt x="550" y="4130"/>
                    <a:pt x="1086" y="4172"/>
                  </a:cubicBezTo>
                  <a:cubicBezTo>
                    <a:pt x="1114" y="4174"/>
                    <a:pt x="1141" y="4175"/>
                    <a:pt x="1167" y="4175"/>
                  </a:cubicBezTo>
                  <a:cubicBezTo>
                    <a:pt x="1623" y="4175"/>
                    <a:pt x="1757" y="3856"/>
                    <a:pt x="1757" y="3856"/>
                  </a:cubicBezTo>
                  <a:cubicBezTo>
                    <a:pt x="1607" y="3005"/>
                    <a:pt x="1757" y="906"/>
                    <a:pt x="1757" y="906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rgbClr val="FFD2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897942" y="2350393"/>
              <a:ext cx="159634" cy="246656"/>
            </a:xfrm>
            <a:custGeom>
              <a:avLst/>
              <a:gdLst/>
              <a:ahLst/>
              <a:cxnLst/>
              <a:rect l="l" t="t" r="r" b="b"/>
              <a:pathLst>
                <a:path w="3157" h="4878" extrusionOk="0">
                  <a:moveTo>
                    <a:pt x="2498" y="2224"/>
                  </a:moveTo>
                  <a:cubicBezTo>
                    <a:pt x="2498" y="2228"/>
                    <a:pt x="2498" y="2233"/>
                    <a:pt x="2499" y="2238"/>
                  </a:cubicBezTo>
                  <a:lnTo>
                    <a:pt x="2499" y="2238"/>
                  </a:lnTo>
                  <a:cubicBezTo>
                    <a:pt x="2499" y="2229"/>
                    <a:pt x="2498" y="2224"/>
                    <a:pt x="2498" y="2224"/>
                  </a:cubicBezTo>
                  <a:close/>
                  <a:moveTo>
                    <a:pt x="1153" y="0"/>
                  </a:moveTo>
                  <a:cubicBezTo>
                    <a:pt x="1153" y="0"/>
                    <a:pt x="577" y="385"/>
                    <a:pt x="303" y="948"/>
                  </a:cubicBezTo>
                  <a:cubicBezTo>
                    <a:pt x="41" y="1524"/>
                    <a:pt x="1" y="1799"/>
                    <a:pt x="1" y="1799"/>
                  </a:cubicBezTo>
                  <a:lnTo>
                    <a:pt x="179" y="2278"/>
                  </a:lnTo>
                  <a:lnTo>
                    <a:pt x="645" y="1949"/>
                  </a:lnTo>
                  <a:lnTo>
                    <a:pt x="645" y="1949"/>
                  </a:lnTo>
                  <a:cubicBezTo>
                    <a:pt x="645" y="1949"/>
                    <a:pt x="632" y="2525"/>
                    <a:pt x="810" y="3102"/>
                  </a:cubicBezTo>
                  <a:cubicBezTo>
                    <a:pt x="989" y="3678"/>
                    <a:pt x="1935" y="4736"/>
                    <a:pt x="2566" y="4873"/>
                  </a:cubicBezTo>
                  <a:cubicBezTo>
                    <a:pt x="2583" y="4876"/>
                    <a:pt x="2598" y="4877"/>
                    <a:pt x="2612" y="4877"/>
                  </a:cubicBezTo>
                  <a:cubicBezTo>
                    <a:pt x="3156" y="4877"/>
                    <a:pt x="2513" y="2700"/>
                    <a:pt x="2499" y="2238"/>
                  </a:cubicBezTo>
                  <a:lnTo>
                    <a:pt x="2499" y="2238"/>
                  </a:lnTo>
                  <a:cubicBezTo>
                    <a:pt x="2498" y="2291"/>
                    <a:pt x="2476" y="2470"/>
                    <a:pt x="2232" y="2470"/>
                  </a:cubicBezTo>
                  <a:cubicBezTo>
                    <a:pt x="2180" y="2470"/>
                    <a:pt x="2118" y="2462"/>
                    <a:pt x="2045" y="2443"/>
                  </a:cubicBezTo>
                  <a:cubicBezTo>
                    <a:pt x="1565" y="2306"/>
                    <a:pt x="1057" y="1153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grpSp>
          <p:nvGrpSpPr>
            <p:cNvPr id="286" name="Google Shape;286;p33"/>
            <p:cNvGrpSpPr/>
            <p:nvPr/>
          </p:nvGrpSpPr>
          <p:grpSpPr>
            <a:xfrm>
              <a:off x="5049800" y="1992800"/>
              <a:ext cx="408900" cy="408900"/>
              <a:chOff x="1731750" y="1430575"/>
              <a:chExt cx="408900" cy="408900"/>
            </a:xfrm>
          </p:grpSpPr>
          <p:sp>
            <p:nvSpPr>
              <p:cNvPr id="287" name="Google Shape;287;p33"/>
              <p:cNvSpPr/>
              <p:nvPr/>
            </p:nvSpPr>
            <p:spPr>
              <a:xfrm>
                <a:off x="1731750" y="1430575"/>
                <a:ext cx="408900" cy="408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  <p:sp>
            <p:nvSpPr>
              <p:cNvPr id="288" name="Google Shape;288;p33"/>
              <p:cNvSpPr/>
              <p:nvPr/>
            </p:nvSpPr>
            <p:spPr>
              <a:xfrm>
                <a:off x="1773000" y="1471825"/>
                <a:ext cx="326400" cy="326400"/>
              </a:xfrm>
              <a:prstGeom prst="mathMultiply">
                <a:avLst>
                  <a:gd name="adj1" fmla="val 2352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/>
              </a:p>
            </p:txBody>
          </p:sp>
        </p:grpSp>
      </p:grpSp>
      <p:sp>
        <p:nvSpPr>
          <p:cNvPr id="44" name="Google Shape;247;p33">
            <a:extLst>
              <a:ext uri="{FF2B5EF4-FFF2-40B4-BE49-F238E27FC236}">
                <a16:creationId xmlns:a16="http://schemas.microsoft.com/office/drawing/2014/main" id="{9325E900-219E-4DE3-A4BD-7FDA8D1DA67B}"/>
              </a:ext>
            </a:extLst>
          </p:cNvPr>
          <p:cNvSpPr txBox="1">
            <a:spLocks/>
          </p:cNvSpPr>
          <p:nvPr/>
        </p:nvSpPr>
        <p:spPr>
          <a:xfrm>
            <a:off x="1778752" y="939216"/>
            <a:ext cx="1608887" cy="29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9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/>
              <a:t>Proposal </a:t>
            </a:r>
            <a:r>
              <a:rPr lang="en-US" sz="1600" dirty="0" err="1"/>
              <a:t>Skripsi</a:t>
            </a:r>
            <a:endParaRPr lang="en-US" sz="1600" dirty="0"/>
          </a:p>
        </p:txBody>
      </p:sp>
      <p:sp>
        <p:nvSpPr>
          <p:cNvPr id="45" name="Google Shape;248;p33">
            <a:extLst>
              <a:ext uri="{FF2B5EF4-FFF2-40B4-BE49-F238E27FC236}">
                <a16:creationId xmlns:a16="http://schemas.microsoft.com/office/drawing/2014/main" id="{40E9B43A-6C35-460D-8EFC-206DE68FF894}"/>
              </a:ext>
            </a:extLst>
          </p:cNvPr>
          <p:cNvSpPr txBox="1">
            <a:spLocks/>
          </p:cNvSpPr>
          <p:nvPr/>
        </p:nvSpPr>
        <p:spPr>
          <a:xfrm>
            <a:off x="1906364" y="2817015"/>
            <a:ext cx="1612454" cy="41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/>
            <a:r>
              <a:rPr lang="en-US" sz="1600" dirty="0" err="1">
                <a:latin typeface="Nunito"/>
                <a:ea typeface="Nunito"/>
                <a:cs typeface="Nunito"/>
                <a:sym typeface="Nunito"/>
              </a:rPr>
              <a:t>Disusun</a:t>
            </a:r>
            <a:r>
              <a:rPr lang="en-US" sz="1600" dirty="0">
                <a:latin typeface="Nunito"/>
                <a:ea typeface="Nunito"/>
                <a:cs typeface="Nunito"/>
                <a:sym typeface="Nunito"/>
              </a:rPr>
              <a:t> Oleh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0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Landasan</a:t>
            </a:r>
            <a:r>
              <a:rPr lang="en-US" sz="4800" dirty="0"/>
              <a:t> </a:t>
            </a:r>
            <a:r>
              <a:rPr lang="en-US" sz="4800" dirty="0" err="1"/>
              <a:t>Teori</a:t>
            </a:r>
            <a:endParaRPr sz="4800" dirty="0"/>
          </a:p>
        </p:txBody>
      </p:sp>
      <p:sp>
        <p:nvSpPr>
          <p:cNvPr id="685" name="Google Shape;685;p50"/>
          <p:cNvSpPr txBox="1">
            <a:spLocks noGrp="1"/>
          </p:cNvSpPr>
          <p:nvPr>
            <p:ph type="title" idx="2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6" name="Google Shape;686;p50"/>
          <p:cNvSpPr/>
          <p:nvPr/>
        </p:nvSpPr>
        <p:spPr>
          <a:xfrm>
            <a:off x="4955219" y="4104824"/>
            <a:ext cx="154322" cy="84097"/>
          </a:xfrm>
          <a:custGeom>
            <a:avLst/>
            <a:gdLst/>
            <a:ahLst/>
            <a:cxnLst/>
            <a:rect l="l" t="t" r="r" b="b"/>
            <a:pathLst>
              <a:path w="4439" h="2419" extrusionOk="0">
                <a:moveTo>
                  <a:pt x="1164" y="1"/>
                </a:moveTo>
                <a:cubicBezTo>
                  <a:pt x="648" y="1"/>
                  <a:pt x="0" y="581"/>
                  <a:pt x="0" y="581"/>
                </a:cubicBezTo>
                <a:cubicBezTo>
                  <a:pt x="0" y="581"/>
                  <a:pt x="118" y="2380"/>
                  <a:pt x="459" y="2406"/>
                </a:cubicBezTo>
                <a:cubicBezTo>
                  <a:pt x="512" y="2419"/>
                  <a:pt x="2232" y="2419"/>
                  <a:pt x="2232" y="2419"/>
                </a:cubicBezTo>
                <a:lnTo>
                  <a:pt x="4438" y="2406"/>
                </a:lnTo>
                <a:cubicBezTo>
                  <a:pt x="4438" y="2406"/>
                  <a:pt x="4424" y="1868"/>
                  <a:pt x="3782" y="1763"/>
                </a:cubicBezTo>
                <a:cubicBezTo>
                  <a:pt x="3138" y="1645"/>
                  <a:pt x="2061" y="1198"/>
                  <a:pt x="1667" y="345"/>
                </a:cubicBezTo>
                <a:cubicBezTo>
                  <a:pt x="1552" y="92"/>
                  <a:pt x="1368" y="1"/>
                  <a:pt x="11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50"/>
          <p:cNvGrpSpPr/>
          <p:nvPr/>
        </p:nvGrpSpPr>
        <p:grpSpPr>
          <a:xfrm>
            <a:off x="4698399" y="831560"/>
            <a:ext cx="4188525" cy="3398090"/>
            <a:chOff x="4698399" y="831560"/>
            <a:chExt cx="4188525" cy="3398090"/>
          </a:xfrm>
        </p:grpSpPr>
        <p:sp>
          <p:nvSpPr>
            <p:cNvPr id="688" name="Google Shape;688;p50"/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4208075" y="2987148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Kesimpulan dan Saran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334" name="Google Shape;334;p36"/>
          <p:cNvGrpSpPr/>
          <p:nvPr/>
        </p:nvGrpSpPr>
        <p:grpSpPr>
          <a:xfrm>
            <a:off x="865633" y="768032"/>
            <a:ext cx="3201975" cy="3574043"/>
            <a:chOff x="865633" y="768032"/>
            <a:chExt cx="3201975" cy="3574043"/>
          </a:xfrm>
        </p:grpSpPr>
        <p:grpSp>
          <p:nvGrpSpPr>
            <p:cNvPr id="335" name="Google Shape;335;p36"/>
            <p:cNvGrpSpPr/>
            <p:nvPr/>
          </p:nvGrpSpPr>
          <p:grpSpPr>
            <a:xfrm>
              <a:off x="865633" y="768032"/>
              <a:ext cx="3201975" cy="3309119"/>
              <a:chOff x="865633" y="768032"/>
              <a:chExt cx="3201975" cy="3309119"/>
            </a:xfrm>
          </p:grpSpPr>
          <p:sp>
            <p:nvSpPr>
              <p:cNvPr id="336" name="Google Shape;336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6999" y="22357"/>
                    </a:lnTo>
                    <a:cubicBezTo>
                      <a:pt x="8619" y="22357"/>
                      <a:pt x="10019" y="21245"/>
                      <a:pt x="10390" y="19667"/>
                    </a:cubicBezTo>
                    <a:lnTo>
                      <a:pt x="14300" y="2732"/>
                    </a:ln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3693" y="22357"/>
                    </a:lnTo>
                    <a:cubicBezTo>
                      <a:pt x="3623" y="18487"/>
                      <a:pt x="3816" y="10156"/>
                      <a:pt x="6382" y="7027"/>
                    </a:cubicBezTo>
                    <a:cubicBezTo>
                      <a:pt x="8551" y="4379"/>
                      <a:pt x="12050" y="3226"/>
                      <a:pt x="14300" y="2732"/>
                    </a:cubicBez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 flipH="1">
                <a:off x="1821582" y="3239882"/>
                <a:ext cx="376260" cy="293496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7837" extrusionOk="0">
                    <a:moveTo>
                      <a:pt x="1291" y="0"/>
                    </a:moveTo>
                    <a:cubicBezTo>
                      <a:pt x="1291" y="0"/>
                      <a:pt x="1278" y="28"/>
                      <a:pt x="1263" y="97"/>
                    </a:cubicBezTo>
                    <a:cubicBezTo>
                      <a:pt x="1058" y="810"/>
                      <a:pt x="1" y="5545"/>
                      <a:pt x="5312" y="7466"/>
                    </a:cubicBezTo>
                    <a:cubicBezTo>
                      <a:pt x="5697" y="7603"/>
                      <a:pt x="6136" y="7727"/>
                      <a:pt x="6603" y="7837"/>
                    </a:cubicBezTo>
                    <a:lnTo>
                      <a:pt x="10047" y="43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 flipH="1">
                <a:off x="978170" y="1449247"/>
                <a:ext cx="2553341" cy="1812243"/>
              </a:xfrm>
              <a:custGeom>
                <a:avLst/>
                <a:gdLst/>
                <a:ahLst/>
                <a:cxnLst/>
                <a:rect l="l" t="t" r="r" b="b"/>
                <a:pathLst>
                  <a:path w="68180" h="48391" extrusionOk="0">
                    <a:moveTo>
                      <a:pt x="6505" y="0"/>
                    </a:moveTo>
                    <a:lnTo>
                      <a:pt x="1153" y="39869"/>
                    </a:lnTo>
                    <a:lnTo>
                      <a:pt x="370" y="45618"/>
                    </a:lnTo>
                    <a:lnTo>
                      <a:pt x="0" y="48391"/>
                    </a:lnTo>
                    <a:lnTo>
                      <a:pt x="63871" y="48322"/>
                    </a:lnTo>
                    <a:lnTo>
                      <a:pt x="64639" y="48158"/>
                    </a:lnTo>
                    <a:lnTo>
                      <a:pt x="65338" y="47938"/>
                    </a:lnTo>
                    <a:lnTo>
                      <a:pt x="66341" y="41611"/>
                    </a:lnTo>
                    <a:lnTo>
                      <a:pt x="66506" y="40595"/>
                    </a:lnTo>
                    <a:lnTo>
                      <a:pt x="68180" y="30042"/>
                    </a:lnTo>
                    <a:lnTo>
                      <a:pt x="68180" y="30028"/>
                    </a:lnTo>
                    <a:lnTo>
                      <a:pt x="68152" y="30015"/>
                    </a:lnTo>
                    <a:lnTo>
                      <a:pt x="54689" y="23468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 flipH="1">
                <a:off x="865633" y="2328124"/>
                <a:ext cx="646574" cy="679455"/>
              </a:xfrm>
              <a:custGeom>
                <a:avLst/>
                <a:gdLst/>
                <a:ahLst/>
                <a:cxnLst/>
                <a:rect l="l" t="t" r="r" b="b"/>
                <a:pathLst>
                  <a:path w="17265" h="18143" extrusionOk="0">
                    <a:moveTo>
                      <a:pt x="769" y="0"/>
                    </a:moveTo>
                    <a:lnTo>
                      <a:pt x="769" y="0"/>
                    </a:lnTo>
                    <a:cubicBezTo>
                      <a:pt x="769" y="0"/>
                      <a:pt x="1263" y="1235"/>
                      <a:pt x="1469" y="3678"/>
                    </a:cubicBezTo>
                    <a:cubicBezTo>
                      <a:pt x="3404" y="4488"/>
                      <a:pt x="4968" y="5120"/>
                      <a:pt x="5998" y="5545"/>
                    </a:cubicBezTo>
                    <a:cubicBezTo>
                      <a:pt x="13766" y="8715"/>
                      <a:pt x="15014" y="9841"/>
                      <a:pt x="14260" y="11171"/>
                    </a:cubicBezTo>
                    <a:cubicBezTo>
                      <a:pt x="14212" y="11255"/>
                      <a:pt x="14049" y="11294"/>
                      <a:pt x="13781" y="11294"/>
                    </a:cubicBezTo>
                    <a:cubicBezTo>
                      <a:pt x="12288" y="11294"/>
                      <a:pt x="7547" y="10057"/>
                      <a:pt x="1482" y="8276"/>
                    </a:cubicBezTo>
                    <a:cubicBezTo>
                      <a:pt x="1373" y="9786"/>
                      <a:pt x="1153" y="11487"/>
                      <a:pt x="769" y="13395"/>
                    </a:cubicBezTo>
                    <a:cubicBezTo>
                      <a:pt x="549" y="14507"/>
                      <a:pt x="317" y="15535"/>
                      <a:pt x="69" y="16455"/>
                    </a:cubicBezTo>
                    <a:cubicBezTo>
                      <a:pt x="55" y="16565"/>
                      <a:pt x="15" y="16661"/>
                      <a:pt x="0" y="16757"/>
                    </a:cubicBezTo>
                    <a:cubicBezTo>
                      <a:pt x="4708" y="17526"/>
                      <a:pt x="8948" y="18116"/>
                      <a:pt x="12421" y="18143"/>
                    </a:cubicBezTo>
                    <a:cubicBezTo>
                      <a:pt x="13779" y="18143"/>
                      <a:pt x="15014" y="18075"/>
                      <a:pt x="16112" y="17883"/>
                    </a:cubicBezTo>
                    <a:lnTo>
                      <a:pt x="16291" y="16798"/>
                    </a:lnTo>
                    <a:lnTo>
                      <a:pt x="16853" y="13257"/>
                    </a:lnTo>
                    <a:cubicBezTo>
                      <a:pt x="17265" y="10691"/>
                      <a:pt x="16236" y="8139"/>
                      <a:pt x="14260" y="6574"/>
                    </a:cubicBezTo>
                    <a:cubicBezTo>
                      <a:pt x="14246" y="6560"/>
                      <a:pt x="14232" y="6560"/>
                      <a:pt x="14232" y="6547"/>
                    </a:cubicBezTo>
                    <a:cubicBezTo>
                      <a:pt x="13821" y="6231"/>
                      <a:pt x="13367" y="5956"/>
                      <a:pt x="12873" y="5723"/>
                    </a:cubicBez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 flipH="1">
                <a:off x="908775" y="2955674"/>
                <a:ext cx="736529" cy="305817"/>
              </a:xfrm>
              <a:custGeom>
                <a:avLst/>
                <a:gdLst/>
                <a:ahLst/>
                <a:cxnLst/>
                <a:rect l="l" t="t" r="r" b="b"/>
                <a:pathLst>
                  <a:path w="19667" h="8166" extrusionOk="0">
                    <a:moveTo>
                      <a:pt x="3554" y="0"/>
                    </a:moveTo>
                    <a:cubicBezTo>
                      <a:pt x="2923" y="2333"/>
                      <a:pt x="2264" y="4076"/>
                      <a:pt x="1675" y="5338"/>
                    </a:cubicBezTo>
                    <a:cubicBezTo>
                      <a:pt x="727" y="7397"/>
                      <a:pt x="0" y="8166"/>
                      <a:pt x="0" y="8166"/>
                    </a:cubicBezTo>
                    <a:lnTo>
                      <a:pt x="12489" y="8166"/>
                    </a:lnTo>
                    <a:cubicBezTo>
                      <a:pt x="13106" y="8166"/>
                      <a:pt x="13710" y="8083"/>
                      <a:pt x="14273" y="7933"/>
                    </a:cubicBezTo>
                    <a:cubicBezTo>
                      <a:pt x="14520" y="7878"/>
                      <a:pt x="14753" y="7796"/>
                      <a:pt x="14972" y="7713"/>
                    </a:cubicBezTo>
                    <a:cubicBezTo>
                      <a:pt x="17265" y="6862"/>
                      <a:pt x="19007" y="4844"/>
                      <a:pt x="19474" y="2333"/>
                    </a:cubicBezTo>
                    <a:cubicBezTo>
                      <a:pt x="19474" y="2292"/>
                      <a:pt x="19488" y="2237"/>
                      <a:pt x="19488" y="2196"/>
                    </a:cubicBezTo>
                    <a:lnTo>
                      <a:pt x="19666" y="1126"/>
                    </a:lnTo>
                    <a:lnTo>
                      <a:pt x="19666" y="1126"/>
                    </a:lnTo>
                    <a:cubicBezTo>
                      <a:pt x="18568" y="1318"/>
                      <a:pt x="17333" y="1386"/>
                      <a:pt x="15975" y="1386"/>
                    </a:cubicBezTo>
                    <a:cubicBezTo>
                      <a:pt x="12502" y="1359"/>
                      <a:pt x="8262" y="769"/>
                      <a:pt x="355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 flipH="1">
                <a:off x="949896" y="2465865"/>
                <a:ext cx="507298" cy="285257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76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6" y="1235"/>
                      <a:pt x="138" y="2772"/>
                      <a:pt x="13" y="4598"/>
                    </a:cubicBezTo>
                    <a:cubicBezTo>
                      <a:pt x="6078" y="6379"/>
                      <a:pt x="10819" y="7616"/>
                      <a:pt x="12312" y="7616"/>
                    </a:cubicBezTo>
                    <a:cubicBezTo>
                      <a:pt x="12580" y="7616"/>
                      <a:pt x="12743" y="7577"/>
                      <a:pt x="12791" y="7493"/>
                    </a:cubicBezTo>
                    <a:cubicBezTo>
                      <a:pt x="13545" y="6163"/>
                      <a:pt x="12297" y="5037"/>
                      <a:pt x="4529" y="1867"/>
                    </a:cubicBezTo>
                    <a:cubicBezTo>
                      <a:pt x="3499" y="1442"/>
                      <a:pt x="1935" y="81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 flipH="1">
                <a:off x="1452025" y="1823935"/>
                <a:ext cx="1547584" cy="814163"/>
              </a:xfrm>
              <a:custGeom>
                <a:avLst/>
                <a:gdLst/>
                <a:ahLst/>
                <a:cxnLst/>
                <a:rect l="l" t="t" r="r" b="b"/>
                <a:pathLst>
                  <a:path w="41324" h="21740" extrusionOk="0">
                    <a:moveTo>
                      <a:pt x="1" y="1"/>
                    </a:moveTo>
                    <a:lnTo>
                      <a:pt x="714" y="8770"/>
                    </a:lnTo>
                    <a:cubicBezTo>
                      <a:pt x="714" y="8770"/>
                      <a:pt x="25431" y="17114"/>
                      <a:pt x="41199" y="21739"/>
                    </a:cubicBezTo>
                    <a:cubicBezTo>
                      <a:pt x="41324" y="19913"/>
                      <a:pt x="41282" y="18376"/>
                      <a:pt x="41186" y="17141"/>
                    </a:cubicBezTo>
                    <a:cubicBezTo>
                      <a:pt x="28533" y="1191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 flipH="1">
                <a:off x="916003" y="3043044"/>
                <a:ext cx="729301" cy="218446"/>
              </a:xfrm>
              <a:custGeom>
                <a:avLst/>
                <a:gdLst/>
                <a:ahLst/>
                <a:cxnLst/>
                <a:rect l="l" t="t" r="r" b="b"/>
                <a:pathLst>
                  <a:path w="19474" h="5833" extrusionOk="0">
                    <a:moveTo>
                      <a:pt x="19474" y="0"/>
                    </a:moveTo>
                    <a:lnTo>
                      <a:pt x="19474" y="0"/>
                    </a:lnTo>
                    <a:cubicBezTo>
                      <a:pt x="17128" y="590"/>
                      <a:pt x="12846" y="1455"/>
                      <a:pt x="5023" y="2621"/>
                    </a:cubicBezTo>
                    <a:cubicBezTo>
                      <a:pt x="3980" y="2786"/>
                      <a:pt x="2855" y="2910"/>
                      <a:pt x="1675" y="3005"/>
                    </a:cubicBezTo>
                    <a:cubicBezTo>
                      <a:pt x="727" y="5064"/>
                      <a:pt x="0" y="5833"/>
                      <a:pt x="0" y="5833"/>
                    </a:cubicBezTo>
                    <a:lnTo>
                      <a:pt x="12489" y="5833"/>
                    </a:lnTo>
                    <a:cubicBezTo>
                      <a:pt x="13106" y="5833"/>
                      <a:pt x="13710" y="5750"/>
                      <a:pt x="14273" y="5600"/>
                    </a:cubicBezTo>
                    <a:cubicBezTo>
                      <a:pt x="14520" y="5545"/>
                      <a:pt x="14753" y="5463"/>
                      <a:pt x="14972" y="5380"/>
                    </a:cubicBezTo>
                    <a:cubicBezTo>
                      <a:pt x="17265" y="4529"/>
                      <a:pt x="19007" y="2511"/>
                      <a:pt x="1947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 flipH="1">
                <a:off x="2894187" y="1435054"/>
                <a:ext cx="1173421" cy="1831380"/>
              </a:xfrm>
              <a:custGeom>
                <a:avLst/>
                <a:gdLst/>
                <a:ahLst/>
                <a:cxnLst/>
                <a:rect l="l" t="t" r="r" b="b"/>
                <a:pathLst>
                  <a:path w="31333" h="48902" extrusionOk="0">
                    <a:moveTo>
                      <a:pt x="18462" y="1"/>
                    </a:moveTo>
                    <a:cubicBezTo>
                      <a:pt x="11443" y="1"/>
                      <a:pt x="4348" y="9526"/>
                      <a:pt x="2238" y="22215"/>
                    </a:cubicBezTo>
                    <a:cubicBezTo>
                      <a:pt x="1" y="35664"/>
                      <a:pt x="4187" y="47562"/>
                      <a:pt x="11611" y="48797"/>
                    </a:cubicBezTo>
                    <a:cubicBezTo>
                      <a:pt x="12030" y="48867"/>
                      <a:pt x="12451" y="48901"/>
                      <a:pt x="12872" y="48901"/>
                    </a:cubicBezTo>
                    <a:cubicBezTo>
                      <a:pt x="19889" y="48901"/>
                      <a:pt x="26971" y="39377"/>
                      <a:pt x="29082" y="26688"/>
                    </a:cubicBezTo>
                    <a:cubicBezTo>
                      <a:pt x="31333" y="13239"/>
                      <a:pt x="27133" y="1340"/>
                      <a:pt x="19722" y="105"/>
                    </a:cubicBezTo>
                    <a:cubicBezTo>
                      <a:pt x="19303" y="35"/>
                      <a:pt x="18883" y="1"/>
                      <a:pt x="18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 flipH="1">
                <a:off x="3072000" y="1550437"/>
                <a:ext cx="877379" cy="1590801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42478" extrusionOk="0">
                    <a:moveTo>
                      <a:pt x="14245" y="1"/>
                    </a:moveTo>
                    <a:cubicBezTo>
                      <a:pt x="11560" y="1"/>
                      <a:pt x="8851" y="1778"/>
                      <a:pt x="6533" y="4792"/>
                    </a:cubicBezTo>
                    <a:cubicBezTo>
                      <a:pt x="4928" y="6850"/>
                      <a:pt x="3514" y="9499"/>
                      <a:pt x="2416" y="12546"/>
                    </a:cubicBezTo>
                    <a:cubicBezTo>
                      <a:pt x="1661" y="14660"/>
                      <a:pt x="1058" y="16965"/>
                      <a:pt x="646" y="19394"/>
                    </a:cubicBezTo>
                    <a:cubicBezTo>
                      <a:pt x="152" y="22386"/>
                      <a:pt x="0" y="25282"/>
                      <a:pt x="152" y="27957"/>
                    </a:cubicBezTo>
                    <a:cubicBezTo>
                      <a:pt x="426" y="32638"/>
                      <a:pt x="1634" y="36645"/>
                      <a:pt x="3541" y="39253"/>
                    </a:cubicBezTo>
                    <a:cubicBezTo>
                      <a:pt x="4804" y="40982"/>
                      <a:pt x="6382" y="42093"/>
                      <a:pt x="8194" y="42395"/>
                    </a:cubicBezTo>
                    <a:cubicBezTo>
                      <a:pt x="8524" y="42450"/>
                      <a:pt x="8855" y="42477"/>
                      <a:pt x="9186" y="42477"/>
                    </a:cubicBezTo>
                    <a:cubicBezTo>
                      <a:pt x="12798" y="42477"/>
                      <a:pt x="16457" y="39253"/>
                      <a:pt x="19159" y="34175"/>
                    </a:cubicBezTo>
                    <a:lnTo>
                      <a:pt x="19159" y="34161"/>
                    </a:lnTo>
                    <a:cubicBezTo>
                      <a:pt x="20805" y="31059"/>
                      <a:pt x="22096" y="27271"/>
                      <a:pt x="22796" y="23086"/>
                    </a:cubicBezTo>
                    <a:cubicBezTo>
                      <a:pt x="23276" y="20190"/>
                      <a:pt x="23427" y="17377"/>
                      <a:pt x="23290" y="14769"/>
                    </a:cubicBezTo>
                    <a:cubicBezTo>
                      <a:pt x="23290" y="14660"/>
                      <a:pt x="23290" y="14550"/>
                      <a:pt x="23276" y="14440"/>
                    </a:cubicBezTo>
                    <a:cubicBezTo>
                      <a:pt x="22796" y="6700"/>
                      <a:pt x="19777" y="839"/>
                      <a:pt x="15248" y="85"/>
                    </a:cubicBezTo>
                    <a:cubicBezTo>
                      <a:pt x="14914" y="29"/>
                      <a:pt x="14580" y="1"/>
                      <a:pt x="14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flipH="1">
                <a:off x="3072000" y="2039272"/>
                <a:ext cx="625003" cy="790495"/>
              </a:xfrm>
              <a:custGeom>
                <a:avLst/>
                <a:gdLst/>
                <a:ahLst/>
                <a:cxnLst/>
                <a:rect l="l" t="t" r="r" b="b"/>
                <a:pathLst>
                  <a:path w="16689" h="21108" extrusionOk="0">
                    <a:moveTo>
                      <a:pt x="2511" y="0"/>
                    </a:moveTo>
                    <a:lnTo>
                      <a:pt x="0" y="15138"/>
                    </a:lnTo>
                    <a:lnTo>
                      <a:pt x="6793" y="18404"/>
                    </a:lnTo>
                    <a:lnTo>
                      <a:pt x="12420" y="21108"/>
                    </a:lnTo>
                    <a:cubicBezTo>
                      <a:pt x="14066" y="18006"/>
                      <a:pt x="15357" y="14218"/>
                      <a:pt x="16057" y="10033"/>
                    </a:cubicBezTo>
                    <a:cubicBezTo>
                      <a:pt x="16537" y="7137"/>
                      <a:pt x="16688" y="4324"/>
                      <a:pt x="16551" y="1716"/>
                    </a:cubicBezTo>
                    <a:cubicBezTo>
                      <a:pt x="16551" y="1607"/>
                      <a:pt x="16551" y="1497"/>
                      <a:pt x="16537" y="1387"/>
                    </a:cubicBezTo>
                    <a:lnTo>
                      <a:pt x="7863" y="522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3490916" y="2038336"/>
                <a:ext cx="308888" cy="568791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5188" extrusionOk="0">
                    <a:moveTo>
                      <a:pt x="4967" y="1"/>
                    </a:moveTo>
                    <a:cubicBezTo>
                      <a:pt x="4341" y="1"/>
                      <a:pt x="3694" y="340"/>
                      <a:pt x="3088" y="959"/>
                    </a:cubicBezTo>
                    <a:cubicBezTo>
                      <a:pt x="1907" y="2153"/>
                      <a:pt x="892" y="4362"/>
                      <a:pt x="453" y="6997"/>
                    </a:cubicBezTo>
                    <a:cubicBezTo>
                      <a:pt x="0" y="9729"/>
                      <a:pt x="275" y="12240"/>
                      <a:pt x="1071" y="13736"/>
                    </a:cubicBezTo>
                    <a:cubicBezTo>
                      <a:pt x="1496" y="14532"/>
                      <a:pt x="2059" y="15053"/>
                      <a:pt x="2745" y="15163"/>
                    </a:cubicBezTo>
                    <a:cubicBezTo>
                      <a:pt x="2840" y="15179"/>
                      <a:pt x="2936" y="15187"/>
                      <a:pt x="3031" y="15187"/>
                    </a:cubicBezTo>
                    <a:cubicBezTo>
                      <a:pt x="4912" y="15187"/>
                      <a:pt x="6896" y="12161"/>
                      <a:pt x="7549" y="8177"/>
                    </a:cubicBezTo>
                    <a:cubicBezTo>
                      <a:pt x="8248" y="4005"/>
                      <a:pt x="7232" y="342"/>
                      <a:pt x="5256" y="25"/>
                    </a:cubicBezTo>
                    <a:cubicBezTo>
                      <a:pt x="5161" y="9"/>
                      <a:pt x="5064" y="1"/>
                      <a:pt x="4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1898654" y="2272099"/>
                <a:ext cx="163994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4558" extrusionOk="0">
                    <a:moveTo>
                      <a:pt x="2621" y="1"/>
                    </a:moveTo>
                    <a:lnTo>
                      <a:pt x="1" y="1496"/>
                    </a:lnTo>
                    <a:lnTo>
                      <a:pt x="2429" y="4557"/>
                    </a:lnTo>
                    <a:lnTo>
                      <a:pt x="4378" y="3020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 flipH="1">
                <a:off x="1853452" y="2385198"/>
                <a:ext cx="151635" cy="22559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6024" extrusionOk="0">
                    <a:moveTo>
                      <a:pt x="2841" y="0"/>
                    </a:moveTo>
                    <a:lnTo>
                      <a:pt x="892" y="1537"/>
                    </a:lnTo>
                    <a:lnTo>
                      <a:pt x="1" y="5435"/>
                    </a:lnTo>
                    <a:cubicBezTo>
                      <a:pt x="1" y="5435"/>
                      <a:pt x="43" y="6023"/>
                      <a:pt x="741" y="6023"/>
                    </a:cubicBezTo>
                    <a:cubicBezTo>
                      <a:pt x="928" y="6023"/>
                      <a:pt x="1162" y="5981"/>
                      <a:pt x="1456" y="5874"/>
                    </a:cubicBezTo>
                    <a:cubicBezTo>
                      <a:pt x="2855" y="5365"/>
                      <a:pt x="3047" y="3678"/>
                      <a:pt x="3432" y="3019"/>
                    </a:cubicBezTo>
                    <a:cubicBezTo>
                      <a:pt x="3802" y="2361"/>
                      <a:pt x="4049" y="1303"/>
                      <a:pt x="4049" y="1303"/>
                    </a:cubicBezTo>
                    <a:lnTo>
                      <a:pt x="2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 flipH="1">
                <a:off x="1784581" y="1612192"/>
                <a:ext cx="535572" cy="773005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20641" extrusionOk="0">
                    <a:moveTo>
                      <a:pt x="13245" y="0"/>
                    </a:moveTo>
                    <a:lnTo>
                      <a:pt x="11529" y="508"/>
                    </a:lnTo>
                    <a:lnTo>
                      <a:pt x="5765" y="2251"/>
                    </a:lnTo>
                    <a:lnTo>
                      <a:pt x="5819" y="3884"/>
                    </a:lnTo>
                    <a:cubicBezTo>
                      <a:pt x="5819" y="3884"/>
                      <a:pt x="1" y="8839"/>
                      <a:pt x="769" y="11596"/>
                    </a:cubicBezTo>
                    <a:cubicBezTo>
                      <a:pt x="1552" y="14369"/>
                      <a:pt x="6657" y="20641"/>
                      <a:pt x="6657" y="20641"/>
                    </a:cubicBezTo>
                    <a:lnTo>
                      <a:pt x="7905" y="19831"/>
                    </a:lnTo>
                    <a:lnTo>
                      <a:pt x="10692" y="18006"/>
                    </a:lnTo>
                    <a:cubicBezTo>
                      <a:pt x="10692" y="18006"/>
                      <a:pt x="10156" y="16125"/>
                      <a:pt x="9539" y="14753"/>
                    </a:cubicBezTo>
                    <a:cubicBezTo>
                      <a:pt x="8400" y="12283"/>
                      <a:pt x="6877" y="10485"/>
                      <a:pt x="6877" y="10485"/>
                    </a:cubicBezTo>
                    <a:cubicBezTo>
                      <a:pt x="6877" y="10485"/>
                      <a:pt x="10623" y="8262"/>
                      <a:pt x="12462" y="6066"/>
                    </a:cubicBezTo>
                    <a:cubicBezTo>
                      <a:pt x="14301" y="3884"/>
                      <a:pt x="13245" y="1"/>
                      <a:pt x="13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 flipH="1">
                <a:off x="2093431" y="1642002"/>
                <a:ext cx="376784" cy="303757"/>
              </a:xfrm>
              <a:custGeom>
                <a:avLst/>
                <a:gdLst/>
                <a:ahLst/>
                <a:cxnLst/>
                <a:rect l="l" t="t" r="r" b="b"/>
                <a:pathLst>
                  <a:path w="10061" h="8111" extrusionOk="0">
                    <a:moveTo>
                      <a:pt x="7617" y="0"/>
                    </a:moveTo>
                    <a:cubicBezTo>
                      <a:pt x="7617" y="0"/>
                      <a:pt x="2155" y="2813"/>
                      <a:pt x="0" y="5476"/>
                    </a:cubicBezTo>
                    <a:lnTo>
                      <a:pt x="5407" y="8111"/>
                    </a:lnTo>
                    <a:lnTo>
                      <a:pt x="10060" y="3047"/>
                    </a:lnTo>
                    <a:lnTo>
                      <a:pt x="10060" y="1359"/>
                    </a:ln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flipH="1">
                <a:off x="1840569" y="2426805"/>
                <a:ext cx="157852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5245" extrusionOk="0">
                    <a:moveTo>
                      <a:pt x="3693" y="0"/>
                    </a:moveTo>
                    <a:cubicBezTo>
                      <a:pt x="3693" y="0"/>
                      <a:pt x="3541" y="1180"/>
                      <a:pt x="2869" y="2470"/>
                    </a:cubicBezTo>
                    <a:cubicBezTo>
                      <a:pt x="2324" y="3539"/>
                      <a:pt x="1487" y="4899"/>
                      <a:pt x="576" y="4899"/>
                    </a:cubicBezTo>
                    <a:cubicBezTo>
                      <a:pt x="387" y="4899"/>
                      <a:pt x="194" y="4840"/>
                      <a:pt x="1" y="4708"/>
                    </a:cubicBezTo>
                    <a:lnTo>
                      <a:pt x="1" y="4708"/>
                    </a:lnTo>
                    <a:cubicBezTo>
                      <a:pt x="1" y="4708"/>
                      <a:pt x="344" y="5229"/>
                      <a:pt x="797" y="5243"/>
                    </a:cubicBezTo>
                    <a:cubicBezTo>
                      <a:pt x="829" y="5244"/>
                      <a:pt x="862" y="5244"/>
                      <a:pt x="895" y="5244"/>
                    </a:cubicBezTo>
                    <a:cubicBezTo>
                      <a:pt x="1342" y="5244"/>
                      <a:pt x="1870" y="5138"/>
                      <a:pt x="2458" y="4474"/>
                    </a:cubicBezTo>
                    <a:cubicBezTo>
                      <a:pt x="3075" y="3747"/>
                      <a:pt x="3556" y="2320"/>
                      <a:pt x="3556" y="2320"/>
                    </a:cubicBezTo>
                    <a:cubicBezTo>
                      <a:pt x="3556" y="2320"/>
                      <a:pt x="4145" y="961"/>
                      <a:pt x="4187" y="659"/>
                    </a:cubicBezTo>
                    <a:cubicBezTo>
                      <a:pt x="4214" y="344"/>
                      <a:pt x="3693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 flipH="1">
                <a:off x="1938239" y="2303444"/>
                <a:ext cx="97183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83" extrusionOk="0">
                    <a:moveTo>
                      <a:pt x="2388" y="0"/>
                    </a:moveTo>
                    <a:lnTo>
                      <a:pt x="1" y="1565"/>
                    </a:lnTo>
                    <a:lnTo>
                      <a:pt x="495" y="2183"/>
                    </a:lnTo>
                    <a:lnTo>
                      <a:pt x="2595" y="371"/>
                    </a:lnTo>
                    <a:lnTo>
                      <a:pt x="2388" y="0"/>
                    </a:lnTo>
                    <a:close/>
                  </a:path>
                </a:pathLst>
              </a:custGeom>
              <a:solidFill>
                <a:srgbClr val="E29B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 flipH="1">
                <a:off x="2181851" y="980523"/>
                <a:ext cx="424571" cy="40045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0693" extrusionOk="0">
                    <a:moveTo>
                      <a:pt x="2334" y="0"/>
                    </a:moveTo>
                    <a:lnTo>
                      <a:pt x="1" y="83"/>
                    </a:lnTo>
                    <a:lnTo>
                      <a:pt x="605" y="1263"/>
                    </a:lnTo>
                    <a:lnTo>
                      <a:pt x="3267" y="9429"/>
                    </a:lnTo>
                    <a:cubicBezTo>
                      <a:pt x="3544" y="10201"/>
                      <a:pt x="4275" y="10692"/>
                      <a:pt x="5063" y="10692"/>
                    </a:cubicBezTo>
                    <a:cubicBezTo>
                      <a:pt x="5213" y="10692"/>
                      <a:pt x="5366" y="10674"/>
                      <a:pt x="5518" y="10637"/>
                    </a:cubicBezTo>
                    <a:lnTo>
                      <a:pt x="11337" y="9182"/>
                    </a:lnTo>
                    <a:lnTo>
                      <a:pt x="11076" y="4681"/>
                    </a:lnTo>
                    <a:lnTo>
                      <a:pt x="5641" y="6822"/>
                    </a:lnTo>
                    <a:lnTo>
                      <a:pt x="2457" y="97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 flipH="1">
                <a:off x="2249186" y="898807"/>
                <a:ext cx="231815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2183" extrusionOk="0">
                    <a:moveTo>
                      <a:pt x="138" y="1"/>
                    </a:moveTo>
                    <a:lnTo>
                      <a:pt x="1" y="2182"/>
                    </a:lnTo>
                    <a:lnTo>
                      <a:pt x="1" y="2182"/>
                    </a:lnTo>
                    <a:lnTo>
                      <a:pt x="5860" y="2005"/>
                    </a:lnTo>
                    <a:cubicBezTo>
                      <a:pt x="5997" y="1990"/>
                      <a:pt x="6121" y="1880"/>
                      <a:pt x="6135" y="1730"/>
                    </a:cubicBezTo>
                    <a:lnTo>
                      <a:pt x="6176" y="934"/>
                    </a:lnTo>
                    <a:cubicBezTo>
                      <a:pt x="6189" y="783"/>
                      <a:pt x="6080" y="645"/>
                      <a:pt x="5929" y="632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 flipH="1">
                <a:off x="2016884" y="830124"/>
                <a:ext cx="187100" cy="305143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8148" extrusionOk="0">
                    <a:moveTo>
                      <a:pt x="2247" y="1"/>
                    </a:moveTo>
                    <a:cubicBezTo>
                      <a:pt x="808" y="1"/>
                      <a:pt x="217" y="1325"/>
                      <a:pt x="192" y="1985"/>
                    </a:cubicBezTo>
                    <a:cubicBezTo>
                      <a:pt x="192" y="1985"/>
                      <a:pt x="0" y="4016"/>
                      <a:pt x="604" y="5334"/>
                    </a:cubicBezTo>
                    <a:cubicBezTo>
                      <a:pt x="1160" y="6575"/>
                      <a:pt x="2288" y="6611"/>
                      <a:pt x="2418" y="6611"/>
                    </a:cubicBezTo>
                    <a:cubicBezTo>
                      <a:pt x="2426" y="6611"/>
                      <a:pt x="2430" y="6611"/>
                      <a:pt x="2430" y="6611"/>
                    </a:cubicBezTo>
                    <a:lnTo>
                      <a:pt x="2732" y="8148"/>
                    </a:lnTo>
                    <a:lnTo>
                      <a:pt x="4694" y="7283"/>
                    </a:lnTo>
                    <a:lnTo>
                      <a:pt x="4433" y="5910"/>
                    </a:lnTo>
                    <a:cubicBezTo>
                      <a:pt x="4433" y="5910"/>
                      <a:pt x="4681" y="5087"/>
                      <a:pt x="4831" y="4401"/>
                    </a:cubicBezTo>
                    <a:cubicBezTo>
                      <a:pt x="4996" y="3714"/>
                      <a:pt x="4873" y="2644"/>
                      <a:pt x="4873" y="2644"/>
                    </a:cubicBezTo>
                    <a:cubicBezTo>
                      <a:pt x="4873" y="2644"/>
                      <a:pt x="4653" y="462"/>
                      <a:pt x="2814" y="64"/>
                    </a:cubicBezTo>
                    <a:cubicBezTo>
                      <a:pt x="2612" y="21"/>
                      <a:pt x="2423" y="1"/>
                      <a:pt x="2247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 flipH="1">
                <a:off x="1863713" y="768032"/>
                <a:ext cx="372141" cy="340608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9095" extrusionOk="0">
                    <a:moveTo>
                      <a:pt x="4785" y="0"/>
                    </a:moveTo>
                    <a:cubicBezTo>
                      <a:pt x="4082" y="0"/>
                      <a:pt x="3490" y="200"/>
                      <a:pt x="3253" y="322"/>
                    </a:cubicBezTo>
                    <a:cubicBezTo>
                      <a:pt x="3253" y="322"/>
                      <a:pt x="1414" y="336"/>
                      <a:pt x="714" y="2258"/>
                    </a:cubicBezTo>
                    <a:cubicBezTo>
                      <a:pt x="0" y="4165"/>
                      <a:pt x="385" y="6073"/>
                      <a:pt x="467" y="7198"/>
                    </a:cubicBezTo>
                    <a:cubicBezTo>
                      <a:pt x="549" y="8337"/>
                      <a:pt x="207" y="8900"/>
                      <a:pt x="207" y="8900"/>
                    </a:cubicBezTo>
                    <a:cubicBezTo>
                      <a:pt x="207" y="8900"/>
                      <a:pt x="438" y="9061"/>
                      <a:pt x="805" y="9061"/>
                    </a:cubicBezTo>
                    <a:cubicBezTo>
                      <a:pt x="974" y="9061"/>
                      <a:pt x="1171" y="9027"/>
                      <a:pt x="1387" y="8927"/>
                    </a:cubicBezTo>
                    <a:cubicBezTo>
                      <a:pt x="1387" y="8927"/>
                      <a:pt x="1626" y="9095"/>
                      <a:pt x="2238" y="9095"/>
                    </a:cubicBezTo>
                    <a:cubicBezTo>
                      <a:pt x="2282" y="9095"/>
                      <a:pt x="2327" y="9094"/>
                      <a:pt x="2375" y="9092"/>
                    </a:cubicBezTo>
                    <a:cubicBezTo>
                      <a:pt x="3102" y="9050"/>
                      <a:pt x="3391" y="8858"/>
                      <a:pt x="3391" y="8858"/>
                    </a:cubicBezTo>
                    <a:lnTo>
                      <a:pt x="3281" y="8269"/>
                    </a:lnTo>
                    <a:cubicBezTo>
                      <a:pt x="3281" y="8269"/>
                      <a:pt x="1675" y="8022"/>
                      <a:pt x="1345" y="6594"/>
                    </a:cubicBezTo>
                    <a:cubicBezTo>
                      <a:pt x="1030" y="5167"/>
                      <a:pt x="1359" y="3411"/>
                      <a:pt x="1620" y="2724"/>
                    </a:cubicBezTo>
                    <a:cubicBezTo>
                      <a:pt x="1842" y="2157"/>
                      <a:pt x="2253" y="2103"/>
                      <a:pt x="2402" y="2103"/>
                    </a:cubicBezTo>
                    <a:cubicBezTo>
                      <a:pt x="2437" y="2103"/>
                      <a:pt x="2457" y="2106"/>
                      <a:pt x="2457" y="2106"/>
                    </a:cubicBezTo>
                    <a:cubicBezTo>
                      <a:pt x="2457" y="2106"/>
                      <a:pt x="3089" y="3643"/>
                      <a:pt x="5298" y="4165"/>
                    </a:cubicBezTo>
                    <a:cubicBezTo>
                      <a:pt x="5298" y="4165"/>
                      <a:pt x="4763" y="6567"/>
                      <a:pt x="5078" y="7678"/>
                    </a:cubicBezTo>
                    <a:cubicBezTo>
                      <a:pt x="5306" y="8490"/>
                      <a:pt x="5777" y="8630"/>
                      <a:pt x="6114" y="8630"/>
                    </a:cubicBezTo>
                    <a:cubicBezTo>
                      <a:pt x="6244" y="8630"/>
                      <a:pt x="6354" y="8609"/>
                      <a:pt x="6423" y="8598"/>
                    </a:cubicBezTo>
                    <a:cubicBezTo>
                      <a:pt x="6423" y="8598"/>
                      <a:pt x="6856" y="8756"/>
                      <a:pt x="7280" y="8756"/>
                    </a:cubicBezTo>
                    <a:cubicBezTo>
                      <a:pt x="7455" y="8756"/>
                      <a:pt x="7628" y="8729"/>
                      <a:pt x="7768" y="8653"/>
                    </a:cubicBezTo>
                    <a:cubicBezTo>
                      <a:pt x="8249" y="8406"/>
                      <a:pt x="8551" y="8254"/>
                      <a:pt x="8551" y="8254"/>
                    </a:cubicBezTo>
                    <a:cubicBezTo>
                      <a:pt x="8551" y="8254"/>
                      <a:pt x="8666" y="8288"/>
                      <a:pt x="8843" y="8288"/>
                    </a:cubicBezTo>
                    <a:cubicBezTo>
                      <a:pt x="9121" y="8288"/>
                      <a:pt x="9551" y="8206"/>
                      <a:pt x="9936" y="7788"/>
                    </a:cubicBezTo>
                    <a:cubicBezTo>
                      <a:pt x="9936" y="7788"/>
                      <a:pt x="8564" y="5455"/>
                      <a:pt x="8304" y="4000"/>
                    </a:cubicBezTo>
                    <a:cubicBezTo>
                      <a:pt x="8057" y="2545"/>
                      <a:pt x="7865" y="1379"/>
                      <a:pt x="6547" y="514"/>
                    </a:cubicBezTo>
                    <a:cubicBezTo>
                      <a:pt x="5970" y="126"/>
                      <a:pt x="5342" y="0"/>
                      <a:pt x="4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 flipH="1">
                <a:off x="2181851" y="930677"/>
                <a:ext cx="79169" cy="37038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989" extrusionOk="0">
                    <a:moveTo>
                      <a:pt x="83" y="1"/>
                    </a:moveTo>
                    <a:lnTo>
                      <a:pt x="0" y="989"/>
                    </a:lnTo>
                    <a:lnTo>
                      <a:pt x="0" y="989"/>
                    </a:lnTo>
                    <a:lnTo>
                      <a:pt x="1880" y="920"/>
                    </a:lnTo>
                    <a:cubicBezTo>
                      <a:pt x="1990" y="920"/>
                      <a:pt x="2086" y="837"/>
                      <a:pt x="2086" y="728"/>
                    </a:cubicBezTo>
                    <a:lnTo>
                      <a:pt x="2114" y="412"/>
                    </a:lnTo>
                    <a:cubicBezTo>
                      <a:pt x="2114" y="288"/>
                      <a:pt x="2031" y="193"/>
                      <a:pt x="1922" y="179"/>
                    </a:cubicBez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 flipH="1">
                <a:off x="1824128" y="1098715"/>
                <a:ext cx="414272" cy="60848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16248" extrusionOk="0">
                    <a:moveTo>
                      <a:pt x="5600" y="1"/>
                    </a:moveTo>
                    <a:lnTo>
                      <a:pt x="3651" y="976"/>
                    </a:lnTo>
                    <a:lnTo>
                      <a:pt x="3513" y="290"/>
                    </a:lnTo>
                    <a:cubicBezTo>
                      <a:pt x="3513" y="290"/>
                      <a:pt x="3033" y="495"/>
                      <a:pt x="2539" y="729"/>
                    </a:cubicBezTo>
                    <a:cubicBezTo>
                      <a:pt x="2401" y="797"/>
                      <a:pt x="2264" y="879"/>
                      <a:pt x="2127" y="948"/>
                    </a:cubicBezTo>
                    <a:cubicBezTo>
                      <a:pt x="1867" y="1086"/>
                      <a:pt x="1647" y="1223"/>
                      <a:pt x="1537" y="1333"/>
                    </a:cubicBezTo>
                    <a:lnTo>
                      <a:pt x="1249" y="1525"/>
                    </a:lnTo>
                    <a:cubicBezTo>
                      <a:pt x="1249" y="1525"/>
                      <a:pt x="343" y="4187"/>
                      <a:pt x="178" y="5532"/>
                    </a:cubicBezTo>
                    <a:cubicBezTo>
                      <a:pt x="0" y="6877"/>
                      <a:pt x="2278" y="11872"/>
                      <a:pt x="2278" y="11872"/>
                    </a:cubicBezTo>
                    <a:lnTo>
                      <a:pt x="1427" y="14507"/>
                    </a:lnTo>
                    <a:cubicBezTo>
                      <a:pt x="1427" y="14507"/>
                      <a:pt x="1660" y="15633"/>
                      <a:pt x="4419" y="16154"/>
                    </a:cubicBezTo>
                    <a:cubicBezTo>
                      <a:pt x="4502" y="16167"/>
                      <a:pt x="4570" y="16182"/>
                      <a:pt x="4652" y="16195"/>
                    </a:cubicBezTo>
                    <a:cubicBezTo>
                      <a:pt x="4876" y="16231"/>
                      <a:pt x="5103" y="16248"/>
                      <a:pt x="5331" y="16248"/>
                    </a:cubicBezTo>
                    <a:cubicBezTo>
                      <a:pt x="6315" y="16248"/>
                      <a:pt x="7315" y="15935"/>
                      <a:pt x="8207" y="15523"/>
                    </a:cubicBezTo>
                    <a:cubicBezTo>
                      <a:pt x="9826" y="14768"/>
                      <a:pt x="11062" y="13711"/>
                      <a:pt x="11062" y="13711"/>
                    </a:cubicBezTo>
                    <a:lnTo>
                      <a:pt x="9772" y="11241"/>
                    </a:lnTo>
                    <a:cubicBezTo>
                      <a:pt x="9772" y="11241"/>
                      <a:pt x="9387" y="3157"/>
                      <a:pt x="8687" y="1977"/>
                    </a:cubicBezTo>
                    <a:cubicBezTo>
                      <a:pt x="7987" y="797"/>
                      <a:pt x="5600" y="1"/>
                      <a:pt x="5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 flipH="1">
                <a:off x="2393593" y="861282"/>
                <a:ext cx="258031" cy="142909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3816" extrusionOk="0">
                    <a:moveTo>
                      <a:pt x="123" y="0"/>
                    </a:moveTo>
                    <a:lnTo>
                      <a:pt x="0" y="3816"/>
                    </a:lnTo>
                    <a:lnTo>
                      <a:pt x="0" y="3816"/>
                    </a:lnTo>
                    <a:lnTo>
                      <a:pt x="5668" y="3404"/>
                    </a:lnTo>
                    <a:cubicBezTo>
                      <a:pt x="6299" y="3349"/>
                      <a:pt x="6807" y="2842"/>
                      <a:pt x="6848" y="2211"/>
                    </a:cubicBezTo>
                    <a:cubicBezTo>
                      <a:pt x="6890" y="1552"/>
                      <a:pt x="6423" y="975"/>
                      <a:pt x="5764" y="866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 flipH="1">
                <a:off x="2597658" y="861207"/>
                <a:ext cx="107407" cy="14253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806" extrusionOk="0">
                    <a:moveTo>
                      <a:pt x="1496" y="1"/>
                    </a:moveTo>
                    <a:cubicBezTo>
                      <a:pt x="764" y="1"/>
                      <a:pt x="122" y="796"/>
                      <a:pt x="68" y="1828"/>
                    </a:cubicBezTo>
                    <a:cubicBezTo>
                      <a:pt x="0" y="2871"/>
                      <a:pt x="562" y="3763"/>
                      <a:pt x="1318" y="3804"/>
                    </a:cubicBezTo>
                    <a:cubicBezTo>
                      <a:pt x="1336" y="3805"/>
                      <a:pt x="1354" y="3806"/>
                      <a:pt x="1372" y="3806"/>
                    </a:cubicBezTo>
                    <a:cubicBezTo>
                      <a:pt x="2104" y="3806"/>
                      <a:pt x="2746" y="3011"/>
                      <a:pt x="2800" y="1993"/>
                    </a:cubicBezTo>
                    <a:cubicBezTo>
                      <a:pt x="2868" y="936"/>
                      <a:pt x="2306" y="57"/>
                      <a:pt x="1550" y="2"/>
                    </a:cubicBezTo>
                    <a:cubicBezTo>
                      <a:pt x="1532" y="1"/>
                      <a:pt x="1514" y="1"/>
                      <a:pt x="1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flipH="1">
                <a:off x="1903260" y="919330"/>
                <a:ext cx="482543" cy="549317"/>
              </a:xfrm>
              <a:custGeom>
                <a:avLst/>
                <a:gdLst/>
                <a:ahLst/>
                <a:cxnLst/>
                <a:rect l="l" t="t" r="r" b="b"/>
                <a:pathLst>
                  <a:path w="12885" h="14668" extrusionOk="0">
                    <a:moveTo>
                      <a:pt x="1808" y="715"/>
                    </a:moveTo>
                    <a:cubicBezTo>
                      <a:pt x="1850" y="743"/>
                      <a:pt x="1878" y="770"/>
                      <a:pt x="1878" y="770"/>
                    </a:cubicBezTo>
                    <a:lnTo>
                      <a:pt x="1836" y="1003"/>
                    </a:lnTo>
                    <a:cubicBezTo>
                      <a:pt x="1836" y="893"/>
                      <a:pt x="1823" y="798"/>
                      <a:pt x="1808" y="715"/>
                    </a:cubicBezTo>
                    <a:close/>
                    <a:moveTo>
                      <a:pt x="1120" y="1"/>
                    </a:moveTo>
                    <a:cubicBezTo>
                      <a:pt x="988" y="1"/>
                      <a:pt x="1029" y="172"/>
                      <a:pt x="1095" y="304"/>
                    </a:cubicBezTo>
                    <a:cubicBezTo>
                      <a:pt x="1177" y="441"/>
                      <a:pt x="1384" y="606"/>
                      <a:pt x="1384" y="606"/>
                    </a:cubicBezTo>
                    <a:lnTo>
                      <a:pt x="1329" y="976"/>
                    </a:lnTo>
                    <a:cubicBezTo>
                      <a:pt x="1329" y="908"/>
                      <a:pt x="1314" y="853"/>
                      <a:pt x="1301" y="784"/>
                    </a:cubicBezTo>
                    <a:cubicBezTo>
                      <a:pt x="1219" y="468"/>
                      <a:pt x="780" y="180"/>
                      <a:pt x="628" y="166"/>
                    </a:cubicBezTo>
                    <a:cubicBezTo>
                      <a:pt x="622" y="166"/>
                      <a:pt x="616" y="166"/>
                      <a:pt x="611" y="166"/>
                    </a:cubicBezTo>
                    <a:cubicBezTo>
                      <a:pt x="481" y="166"/>
                      <a:pt x="522" y="322"/>
                      <a:pt x="601" y="454"/>
                    </a:cubicBezTo>
                    <a:cubicBezTo>
                      <a:pt x="683" y="591"/>
                      <a:pt x="875" y="770"/>
                      <a:pt x="875" y="770"/>
                    </a:cubicBezTo>
                    <a:lnTo>
                      <a:pt x="835" y="1045"/>
                    </a:lnTo>
                    <a:cubicBezTo>
                      <a:pt x="820" y="1031"/>
                      <a:pt x="820" y="1003"/>
                      <a:pt x="820" y="976"/>
                    </a:cubicBezTo>
                    <a:cubicBezTo>
                      <a:pt x="738" y="661"/>
                      <a:pt x="299" y="372"/>
                      <a:pt x="148" y="359"/>
                    </a:cubicBezTo>
                    <a:cubicBezTo>
                      <a:pt x="143" y="358"/>
                      <a:pt x="137" y="358"/>
                      <a:pt x="132" y="358"/>
                    </a:cubicBezTo>
                    <a:cubicBezTo>
                      <a:pt x="0" y="358"/>
                      <a:pt x="42" y="528"/>
                      <a:pt x="121" y="661"/>
                    </a:cubicBezTo>
                    <a:cubicBezTo>
                      <a:pt x="189" y="798"/>
                      <a:pt x="395" y="962"/>
                      <a:pt x="395" y="962"/>
                    </a:cubicBezTo>
                    <a:lnTo>
                      <a:pt x="313" y="1525"/>
                    </a:lnTo>
                    <a:cubicBezTo>
                      <a:pt x="24" y="2293"/>
                      <a:pt x="39" y="4393"/>
                      <a:pt x="39" y="4393"/>
                    </a:cubicBezTo>
                    <a:cubicBezTo>
                      <a:pt x="39" y="4393"/>
                      <a:pt x="2481" y="12463"/>
                      <a:pt x="3538" y="13726"/>
                    </a:cubicBezTo>
                    <a:cubicBezTo>
                      <a:pt x="4139" y="14434"/>
                      <a:pt x="4783" y="14667"/>
                      <a:pt x="5310" y="14667"/>
                    </a:cubicBezTo>
                    <a:cubicBezTo>
                      <a:pt x="5722" y="14667"/>
                      <a:pt x="6062" y="14525"/>
                      <a:pt x="6255" y="14357"/>
                    </a:cubicBezTo>
                    <a:lnTo>
                      <a:pt x="12019" y="10048"/>
                    </a:lnTo>
                    <a:cubicBezTo>
                      <a:pt x="12665" y="9581"/>
                      <a:pt x="12884" y="8716"/>
                      <a:pt x="12555" y="8002"/>
                    </a:cubicBezTo>
                    <a:cubicBezTo>
                      <a:pt x="12555" y="7989"/>
                      <a:pt x="12540" y="7975"/>
                      <a:pt x="12540" y="7962"/>
                    </a:cubicBezTo>
                    <a:cubicBezTo>
                      <a:pt x="12249" y="7353"/>
                      <a:pt x="11645" y="7023"/>
                      <a:pt x="11030" y="7023"/>
                    </a:cubicBezTo>
                    <a:cubicBezTo>
                      <a:pt x="10632" y="7023"/>
                      <a:pt x="10229" y="7162"/>
                      <a:pt x="9905" y="7453"/>
                    </a:cubicBezTo>
                    <a:lnTo>
                      <a:pt x="5651" y="11228"/>
                    </a:lnTo>
                    <a:lnTo>
                      <a:pt x="1795" y="3680"/>
                    </a:lnTo>
                    <a:lnTo>
                      <a:pt x="2193" y="1552"/>
                    </a:lnTo>
                    <a:cubicBezTo>
                      <a:pt x="2193" y="1552"/>
                      <a:pt x="2372" y="1113"/>
                      <a:pt x="2303" y="784"/>
                    </a:cubicBezTo>
                    <a:cubicBezTo>
                      <a:pt x="2220" y="468"/>
                      <a:pt x="1781" y="180"/>
                      <a:pt x="1631" y="166"/>
                    </a:cubicBezTo>
                    <a:cubicBezTo>
                      <a:pt x="1621" y="165"/>
                      <a:pt x="1612" y="164"/>
                      <a:pt x="1604" y="164"/>
                    </a:cubicBezTo>
                    <a:cubicBezTo>
                      <a:pt x="1554" y="164"/>
                      <a:pt x="1534" y="199"/>
                      <a:pt x="1534" y="235"/>
                    </a:cubicBezTo>
                    <a:cubicBezTo>
                      <a:pt x="1384" y="97"/>
                      <a:pt x="1219" y="15"/>
                      <a:pt x="1137" y="2"/>
                    </a:cubicBezTo>
                    <a:cubicBezTo>
                      <a:pt x="1131" y="1"/>
                      <a:pt x="1125" y="1"/>
                      <a:pt x="1120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 flipH="1">
                <a:off x="2062123" y="1061228"/>
                <a:ext cx="50895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373" extrusionOk="0">
                    <a:moveTo>
                      <a:pt x="1346" y="1"/>
                    </a:moveTo>
                    <a:lnTo>
                      <a:pt x="1346" y="1"/>
                    </a:lnTo>
                    <a:cubicBezTo>
                      <a:pt x="783" y="440"/>
                      <a:pt x="1" y="440"/>
                      <a:pt x="1" y="440"/>
                    </a:cubicBezTo>
                    <a:lnTo>
                      <a:pt x="179" y="1373"/>
                    </a:lnTo>
                    <a:cubicBezTo>
                      <a:pt x="1359" y="934"/>
                      <a:pt x="1346" y="1"/>
                      <a:pt x="1346" y="1"/>
                    </a:cubicBez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" name="Google Shape;365;p36"/>
            <p:cNvSpPr/>
            <p:nvPr/>
          </p:nvSpPr>
          <p:spPr>
            <a:xfrm flipH="1">
              <a:off x="1039141" y="4233175"/>
              <a:ext cx="2334000" cy="10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52717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17B08-640E-41CD-84E2-9DF202CF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Kesimpulan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FD985-F82C-414F-A1E9-812544132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E-Job Vacancy, </a:t>
            </a:r>
            <a:r>
              <a:rPr lang="en-US" dirty="0" err="1"/>
              <a:t>mahasiswa</a:t>
            </a:r>
            <a:r>
              <a:rPr lang="en-US" dirty="0"/>
              <a:t> dan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website.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dan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skill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website,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skill yang </a:t>
            </a:r>
            <a:r>
              <a:rPr lang="en-US" dirty="0" err="1"/>
              <a:t>dimiliki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/>
              <a:t>Pada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kuesioner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E-Job Vacancy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 oleh </a:t>
            </a:r>
            <a:r>
              <a:rPr lang="en-US" dirty="0" err="1"/>
              <a:t>mahasiswa</a:t>
            </a:r>
            <a:r>
              <a:rPr lang="en-US" dirty="0"/>
              <a:t>, </a:t>
            </a:r>
            <a:r>
              <a:rPr lang="en-US" dirty="0" err="1"/>
              <a:t>perusahaan</a:t>
            </a:r>
            <a:r>
              <a:rPr lang="en-US" dirty="0"/>
              <a:t> dan admin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memudahkan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efektif</a:t>
            </a:r>
            <a:r>
              <a:rPr lang="en-US" dirty="0"/>
              <a:t> dan </a:t>
            </a:r>
            <a:r>
              <a:rPr lang="en-US" dirty="0" err="1"/>
              <a:t>efisien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9919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8F21-344E-4BA8-AF2B-EDF5F35CD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Saran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F2638-AA47-41EB-A34B-1FFF14772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E-job Vacancy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</a:t>
            </a:r>
            <a:r>
              <a:rPr lang="en-US" dirty="0" err="1"/>
              <a:t>jurusan</a:t>
            </a:r>
            <a:r>
              <a:rPr lang="en-US" dirty="0"/>
              <a:t> lain </a:t>
            </a:r>
            <a:r>
              <a:rPr lang="en-US" dirty="0" err="1"/>
              <a:t>karena</a:t>
            </a:r>
            <a:r>
              <a:rPr lang="en-US" dirty="0"/>
              <a:t>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mencakup</a:t>
            </a:r>
            <a:r>
              <a:rPr lang="en-US" dirty="0"/>
              <a:t> pada </a:t>
            </a:r>
            <a:r>
              <a:rPr lang="en-US" dirty="0" err="1"/>
              <a:t>jurusan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. 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 err="1"/>
              <a:t>Mengoptimalkan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user interface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E-Job Vacancy </a:t>
            </a:r>
            <a:r>
              <a:rPr lang="en-US" dirty="0" err="1"/>
              <a:t>ini</a:t>
            </a:r>
            <a:r>
              <a:rPr lang="en-US" dirty="0"/>
              <a:t> pada platform mobile </a:t>
            </a:r>
            <a:r>
              <a:rPr lang="en-US" dirty="0" err="1"/>
              <a:t>karena</a:t>
            </a:r>
            <a:r>
              <a:rPr lang="en-US" dirty="0"/>
              <a:t> website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optimal.</a:t>
            </a:r>
          </a:p>
        </p:txBody>
      </p:sp>
    </p:spTree>
    <p:extLst>
      <p:ext uri="{BB962C8B-B14F-4D97-AF65-F5344CB8AC3E}">
        <p14:creationId xmlns:p14="http://schemas.microsoft.com/office/powerpoint/2010/main" val="20116020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44"/>
          <p:cNvGrpSpPr/>
          <p:nvPr/>
        </p:nvGrpSpPr>
        <p:grpSpPr>
          <a:xfrm>
            <a:off x="1164075" y="862925"/>
            <a:ext cx="6815856" cy="3344774"/>
            <a:chOff x="1036251" y="238127"/>
            <a:chExt cx="3847505" cy="1888102"/>
          </a:xfrm>
        </p:grpSpPr>
        <p:sp>
          <p:nvSpPr>
            <p:cNvPr id="556" name="Google Shape;556;p44"/>
            <p:cNvSpPr/>
            <p:nvPr/>
          </p:nvSpPr>
          <p:spPr>
            <a:xfrm>
              <a:off x="1036251" y="526329"/>
              <a:ext cx="3847505" cy="1599900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1036251" y="238127"/>
              <a:ext cx="3847505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1547700" y="332250"/>
              <a:ext cx="99575" cy="99975"/>
            </a:xfrm>
            <a:custGeom>
              <a:avLst/>
              <a:gdLst/>
              <a:ahLst/>
              <a:cxnLst/>
              <a:rect l="l" t="t" r="r" b="b"/>
              <a:pathLst>
                <a:path w="3983" h="3999" extrusionOk="0">
                  <a:moveTo>
                    <a:pt x="2000" y="0"/>
                  </a:moveTo>
                  <a:cubicBezTo>
                    <a:pt x="884" y="0"/>
                    <a:pt x="0" y="900"/>
                    <a:pt x="0" y="1999"/>
                  </a:cubicBezTo>
                  <a:cubicBezTo>
                    <a:pt x="0" y="3099"/>
                    <a:pt x="884" y="3999"/>
                    <a:pt x="2000" y="3999"/>
                  </a:cubicBezTo>
                  <a:cubicBezTo>
                    <a:pt x="3099" y="3999"/>
                    <a:pt x="3983" y="3099"/>
                    <a:pt x="3983" y="1999"/>
                  </a:cubicBezTo>
                  <a:cubicBezTo>
                    <a:pt x="3983" y="900"/>
                    <a:pt x="3099" y="0"/>
                    <a:pt x="2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1388200" y="332250"/>
              <a:ext cx="99975" cy="99975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1229100" y="332250"/>
              <a:ext cx="99975" cy="99975"/>
            </a:xfrm>
            <a:custGeom>
              <a:avLst/>
              <a:gdLst/>
              <a:ahLst/>
              <a:cxnLst/>
              <a:rect l="l" t="t" r="r" b="b"/>
              <a:pathLst>
                <a:path w="3999" h="3999" extrusionOk="0">
                  <a:moveTo>
                    <a:pt x="1999" y="0"/>
                  </a:moveTo>
                  <a:cubicBezTo>
                    <a:pt x="900" y="0"/>
                    <a:pt x="0" y="900"/>
                    <a:pt x="0" y="1999"/>
                  </a:cubicBezTo>
                  <a:cubicBezTo>
                    <a:pt x="0" y="3099"/>
                    <a:pt x="900" y="3999"/>
                    <a:pt x="1999" y="3999"/>
                  </a:cubicBezTo>
                  <a:cubicBezTo>
                    <a:pt x="3099" y="3999"/>
                    <a:pt x="3999" y="3099"/>
                    <a:pt x="3999" y="1999"/>
                  </a:cubicBezTo>
                  <a:cubicBezTo>
                    <a:pt x="3999" y="900"/>
                    <a:pt x="3099" y="0"/>
                    <a:pt x="1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1" name="Google Shape;561;p44"/>
          <p:cNvSpPr txBox="1">
            <a:spLocks noGrp="1"/>
          </p:cNvSpPr>
          <p:nvPr>
            <p:ph type="title"/>
          </p:nvPr>
        </p:nvSpPr>
        <p:spPr>
          <a:xfrm>
            <a:off x="713250" y="1262150"/>
            <a:ext cx="7717500" cy="30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Terima</a:t>
            </a:r>
            <a:r>
              <a:rPr lang="en-US" dirty="0"/>
              <a:t> Kasih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3136053" y="3284193"/>
            <a:ext cx="2593546" cy="1730253"/>
            <a:chOff x="1036250" y="238125"/>
            <a:chExt cx="3015050" cy="1591475"/>
          </a:xfrm>
        </p:grpSpPr>
        <p:sp>
          <p:nvSpPr>
            <p:cNvPr id="300" name="Google Shape;300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5"/>
          <p:cNvSpPr/>
          <p:nvPr/>
        </p:nvSpPr>
        <p:spPr>
          <a:xfrm>
            <a:off x="5356680" y="3005404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5007383" y="1207395"/>
            <a:ext cx="2593546" cy="1652414"/>
            <a:chOff x="1036250" y="238125"/>
            <a:chExt cx="3015050" cy="1591475"/>
          </a:xfrm>
        </p:grpSpPr>
        <p:sp>
          <p:nvSpPr>
            <p:cNvPr id="304" name="Google Shape;304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7228010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1431195" y="1207395"/>
            <a:ext cx="2648703" cy="1652414"/>
            <a:chOff x="1036250" y="238125"/>
            <a:chExt cx="3015050" cy="1591475"/>
          </a:xfrm>
        </p:grpSpPr>
        <p:sp>
          <p:nvSpPr>
            <p:cNvPr id="312" name="Google Shape;312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5"/>
          <p:cNvSpPr/>
          <p:nvPr/>
        </p:nvSpPr>
        <p:spPr>
          <a:xfrm>
            <a:off x="1158772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Terdahulu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1686620" y="1507561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 (</a:t>
            </a:r>
            <a:r>
              <a:rPr lang="en-US" sz="1400" dirty="0" err="1"/>
              <a:t>Tabrani</a:t>
            </a:r>
            <a:r>
              <a:rPr lang="en-US" sz="1400" dirty="0"/>
              <a:t>, </a:t>
            </a:r>
            <a:r>
              <a:rPr lang="en-US" sz="1400" dirty="0" err="1"/>
              <a:t>Sopandi</a:t>
            </a:r>
            <a:r>
              <a:rPr lang="en-US" sz="1400" dirty="0"/>
              <a:t>, &amp; </a:t>
            </a:r>
            <a:r>
              <a:rPr lang="en-US" sz="1400" dirty="0" err="1"/>
              <a:t>Abdussomad</a:t>
            </a:r>
            <a:r>
              <a:rPr lang="en-US" sz="1400" dirty="0"/>
              <a:t>, 2020)</a:t>
            </a: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2"/>
          </p:nvPr>
        </p:nvSpPr>
        <p:spPr>
          <a:xfrm>
            <a:off x="1477715" y="2051732"/>
            <a:ext cx="2768651" cy="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Peningkatan</a:t>
            </a:r>
            <a:r>
              <a:rPr lang="en-US" sz="1100" dirty="0"/>
              <a:t> </a:t>
            </a:r>
            <a:r>
              <a:rPr lang="en-US" sz="1100" dirty="0" err="1"/>
              <a:t>Keterserapan</a:t>
            </a:r>
            <a:r>
              <a:rPr lang="en-US" sz="1100" dirty="0"/>
              <a:t> </a:t>
            </a:r>
            <a:r>
              <a:rPr lang="en-US" sz="1100" dirty="0" err="1"/>
              <a:t>Lulusan</a:t>
            </a:r>
            <a:r>
              <a:rPr lang="en-US" sz="1100" dirty="0"/>
              <a:t> SMKTI Muhammadiyah </a:t>
            </a:r>
            <a:r>
              <a:rPr lang="en-US" sz="1100" dirty="0" err="1"/>
              <a:t>Cikampek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Bursa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Khusus</a:t>
            </a:r>
            <a:r>
              <a:rPr lang="en-US" sz="1100" dirty="0"/>
              <a:t> </a:t>
            </a:r>
            <a:r>
              <a:rPr lang="en-US" sz="1100" dirty="0" err="1"/>
              <a:t>Berbasis</a:t>
            </a:r>
            <a:r>
              <a:rPr lang="en-US" sz="1100" dirty="0"/>
              <a:t> Website</a:t>
            </a: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3"/>
          </p:nvPr>
        </p:nvSpPr>
        <p:spPr>
          <a:xfrm>
            <a:off x="12009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7"/>
          </p:nvPr>
        </p:nvSpPr>
        <p:spPr>
          <a:xfrm>
            <a:off x="4958185" y="1509057"/>
            <a:ext cx="2679077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(Huda &amp; </a:t>
            </a:r>
            <a:r>
              <a:rPr lang="en-US" sz="1400" dirty="0" err="1"/>
              <a:t>Apriyanto</a:t>
            </a:r>
            <a:r>
              <a:rPr lang="en-US" sz="1400" dirty="0"/>
              <a:t>, 2019)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8"/>
          </p:nvPr>
        </p:nvSpPr>
        <p:spPr>
          <a:xfrm>
            <a:off x="5168823" y="1819987"/>
            <a:ext cx="2257800" cy="73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Lowongan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</a:t>
            </a:r>
            <a:r>
              <a:rPr lang="en-US" sz="1200" dirty="0" err="1"/>
              <a:t>Berbasis</a:t>
            </a:r>
            <a:r>
              <a:rPr lang="en-US" sz="1200" dirty="0"/>
              <a:t> Android dan Web Monitoring (</a:t>
            </a:r>
            <a:r>
              <a:rPr lang="en-US" sz="1200" dirty="0" err="1"/>
              <a:t>Penelitian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di </a:t>
            </a:r>
            <a:r>
              <a:rPr lang="en-US" sz="1200" dirty="0" err="1"/>
              <a:t>Kab</a:t>
            </a:r>
            <a:r>
              <a:rPr lang="en-US" sz="1200" dirty="0"/>
              <a:t>. </a:t>
            </a:r>
            <a:r>
              <a:rPr lang="en-US" sz="1200" dirty="0" err="1"/>
              <a:t>Karawang</a:t>
            </a:r>
            <a:r>
              <a:rPr lang="en-US" sz="1200" dirty="0"/>
              <a:t>)</a:t>
            </a:r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9"/>
          </p:nvPr>
        </p:nvSpPr>
        <p:spPr>
          <a:xfrm>
            <a:off x="72782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13"/>
          </p:nvPr>
        </p:nvSpPr>
        <p:spPr>
          <a:xfrm>
            <a:off x="3271171" y="3527108"/>
            <a:ext cx="2323310" cy="521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</a:t>
            </a:r>
            <a:r>
              <a:rPr lang="en-US" sz="1400" dirty="0" err="1"/>
              <a:t>Septania</a:t>
            </a:r>
            <a:r>
              <a:rPr lang="en-US" sz="1400" dirty="0"/>
              <a:t>, </a:t>
            </a:r>
            <a:r>
              <a:rPr lang="en-US" sz="1400" dirty="0" err="1"/>
              <a:t>Elmunsyah</a:t>
            </a:r>
            <a:r>
              <a:rPr lang="en-US" sz="1400" dirty="0"/>
              <a:t>, &amp; </a:t>
            </a:r>
            <a:r>
              <a:rPr lang="en-US" sz="1400" dirty="0" err="1"/>
              <a:t>Pujianto</a:t>
            </a:r>
            <a:r>
              <a:rPr lang="en-US" sz="1400" dirty="0"/>
              <a:t>, 2019)</a:t>
            </a:r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14"/>
          </p:nvPr>
        </p:nvSpPr>
        <p:spPr>
          <a:xfrm>
            <a:off x="3303926" y="3977145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Rekomendasi</a:t>
            </a:r>
            <a:r>
              <a:rPr lang="en-US" sz="1100" dirty="0"/>
              <a:t> </a:t>
            </a:r>
            <a:r>
              <a:rPr lang="en-US" sz="1100" dirty="0" err="1"/>
              <a:t>Pemetaan</a:t>
            </a:r>
            <a:r>
              <a:rPr lang="en-US" sz="1100" dirty="0"/>
              <a:t> </a:t>
            </a:r>
            <a:r>
              <a:rPr lang="en-US" sz="1100" dirty="0" err="1"/>
              <a:t>Keahlian</a:t>
            </a:r>
            <a:r>
              <a:rPr lang="en-US" sz="1100" dirty="0"/>
              <a:t> </a:t>
            </a:r>
            <a:r>
              <a:rPr lang="en-US" sz="1100" dirty="0" err="1"/>
              <a:t>Siswa</a:t>
            </a:r>
            <a:r>
              <a:rPr lang="en-US" sz="1100" dirty="0"/>
              <a:t> </a:t>
            </a:r>
            <a:r>
              <a:rPr lang="en-US" sz="1100" dirty="0" err="1"/>
              <a:t>terhadap</a:t>
            </a:r>
            <a:r>
              <a:rPr lang="en-US" sz="1100" dirty="0"/>
              <a:t> </a:t>
            </a:r>
            <a:r>
              <a:rPr lang="en-US" sz="1100" dirty="0" err="1"/>
              <a:t>Spesifikasi</a:t>
            </a:r>
            <a:r>
              <a:rPr lang="en-US" sz="1100" dirty="0"/>
              <a:t> </a:t>
            </a:r>
            <a:r>
              <a:rPr lang="en-US" sz="1100" dirty="0" err="1"/>
              <a:t>LowonganKerja</a:t>
            </a:r>
            <a:r>
              <a:rPr lang="en-US" sz="1100" dirty="0"/>
              <a:t> pada </a:t>
            </a:r>
            <a:r>
              <a:rPr lang="en-US" sz="1100" dirty="0" err="1"/>
              <a:t>Sistem</a:t>
            </a:r>
            <a:r>
              <a:rPr lang="en-US" sz="1100" dirty="0"/>
              <a:t> Bursa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Khusus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SAW di SMK</a:t>
            </a:r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15"/>
          </p:nvPr>
        </p:nvSpPr>
        <p:spPr>
          <a:xfrm>
            <a:off x="5406892" y="3053108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50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3136053" y="3284193"/>
            <a:ext cx="2593546" cy="1730253"/>
            <a:chOff x="1036250" y="238125"/>
            <a:chExt cx="3015050" cy="1591475"/>
          </a:xfrm>
        </p:grpSpPr>
        <p:sp>
          <p:nvSpPr>
            <p:cNvPr id="300" name="Google Shape;300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5"/>
          <p:cNvSpPr/>
          <p:nvPr/>
        </p:nvSpPr>
        <p:spPr>
          <a:xfrm>
            <a:off x="5356680" y="3005404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5007383" y="1207395"/>
            <a:ext cx="2593546" cy="1652414"/>
            <a:chOff x="1036250" y="238125"/>
            <a:chExt cx="3015050" cy="1591475"/>
          </a:xfrm>
        </p:grpSpPr>
        <p:sp>
          <p:nvSpPr>
            <p:cNvPr id="304" name="Google Shape;304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7228010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1431195" y="1207395"/>
            <a:ext cx="2648703" cy="1652414"/>
            <a:chOff x="1036250" y="238125"/>
            <a:chExt cx="3015050" cy="1591475"/>
          </a:xfrm>
        </p:grpSpPr>
        <p:sp>
          <p:nvSpPr>
            <p:cNvPr id="312" name="Google Shape;312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5"/>
          <p:cNvSpPr/>
          <p:nvPr/>
        </p:nvSpPr>
        <p:spPr>
          <a:xfrm>
            <a:off x="1158772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Terdahulu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1686620" y="1507561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 </a:t>
            </a:r>
            <a:r>
              <a:rPr lang="en-US" sz="1400" dirty="0" err="1"/>
              <a:t>Lubis</a:t>
            </a:r>
            <a:r>
              <a:rPr lang="en-US" sz="1400" dirty="0"/>
              <a:t>, </a:t>
            </a:r>
            <a:r>
              <a:rPr lang="en-US" sz="1400" dirty="0" err="1"/>
              <a:t>Elsera</a:t>
            </a:r>
            <a:r>
              <a:rPr lang="en-US" sz="1400" dirty="0"/>
              <a:t>, &amp; Andriana, 2020)</a:t>
            </a: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2"/>
          </p:nvPr>
        </p:nvSpPr>
        <p:spPr>
          <a:xfrm>
            <a:off x="1371220" y="2141498"/>
            <a:ext cx="2768651" cy="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E-Job Vacancy </a:t>
            </a:r>
            <a:r>
              <a:rPr lang="en-US" sz="1100" dirty="0" err="1"/>
              <a:t>Berbasis</a:t>
            </a:r>
            <a:r>
              <a:rPr lang="en-US" sz="1100" dirty="0"/>
              <a:t> Mobile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RAD</a:t>
            </a: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3"/>
          </p:nvPr>
        </p:nvSpPr>
        <p:spPr>
          <a:xfrm>
            <a:off x="12009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7"/>
          </p:nvPr>
        </p:nvSpPr>
        <p:spPr>
          <a:xfrm>
            <a:off x="4958185" y="1509057"/>
            <a:ext cx="2679077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(Akbar, 2021)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8"/>
          </p:nvPr>
        </p:nvSpPr>
        <p:spPr>
          <a:xfrm>
            <a:off x="5168823" y="1819987"/>
            <a:ext cx="2257800" cy="73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Perancangan</a:t>
            </a:r>
            <a:r>
              <a:rPr lang="en-US" sz="1200" dirty="0"/>
              <a:t> </a:t>
            </a:r>
            <a:r>
              <a:rPr lang="en-US" sz="1200" dirty="0" err="1"/>
              <a:t>Sistem</a:t>
            </a:r>
            <a:r>
              <a:rPr lang="en-US" sz="1200" dirty="0"/>
              <a:t> </a:t>
            </a:r>
            <a:r>
              <a:rPr lang="en-US" sz="1200" dirty="0" err="1"/>
              <a:t>Informasi</a:t>
            </a:r>
            <a:r>
              <a:rPr lang="en-US" sz="1200" dirty="0"/>
              <a:t> </a:t>
            </a:r>
            <a:r>
              <a:rPr lang="en-US" sz="1200" dirty="0" err="1"/>
              <a:t>Akademik</a:t>
            </a:r>
            <a:r>
              <a:rPr lang="en-US" sz="1200" dirty="0"/>
              <a:t>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Metode</a:t>
            </a:r>
            <a:r>
              <a:rPr lang="en-US" sz="1200" dirty="0"/>
              <a:t> Kanban</a:t>
            </a:r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9"/>
          </p:nvPr>
        </p:nvSpPr>
        <p:spPr>
          <a:xfrm>
            <a:off x="72782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13"/>
          </p:nvPr>
        </p:nvSpPr>
        <p:spPr>
          <a:xfrm>
            <a:off x="3271171" y="3527108"/>
            <a:ext cx="2323310" cy="5219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( </a:t>
            </a:r>
            <a:r>
              <a:rPr lang="en-US" sz="1400" dirty="0" err="1"/>
              <a:t>Suparman</a:t>
            </a:r>
            <a:r>
              <a:rPr lang="en-US" sz="1400" dirty="0"/>
              <a:t> &amp; Huda, 2021)</a:t>
            </a:r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14"/>
          </p:nvPr>
        </p:nvSpPr>
        <p:spPr>
          <a:xfrm>
            <a:off x="3303926" y="378004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Penerapan</a:t>
            </a:r>
            <a:r>
              <a:rPr lang="en-US" sz="1100" dirty="0"/>
              <a:t> Kanban Agile Development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Pengembangan</a:t>
            </a:r>
            <a:r>
              <a:rPr lang="en-US" sz="1100" dirty="0"/>
              <a:t> </a:t>
            </a:r>
            <a:r>
              <a:rPr lang="en-US" sz="1100" dirty="0" err="1"/>
              <a:t>Sistem</a:t>
            </a:r>
            <a:r>
              <a:rPr lang="en-US" sz="1100" dirty="0"/>
              <a:t> </a:t>
            </a:r>
            <a:r>
              <a:rPr lang="en-US" sz="1100" dirty="0" err="1"/>
              <a:t>Manajemen</a:t>
            </a:r>
            <a:r>
              <a:rPr lang="en-US" sz="1100" dirty="0"/>
              <a:t> </a:t>
            </a:r>
            <a:r>
              <a:rPr lang="en-US" sz="1100" dirty="0" err="1"/>
              <a:t>Skripsi</a:t>
            </a:r>
            <a:r>
              <a:rPr lang="en-US" sz="1100" dirty="0"/>
              <a:t> dan </a:t>
            </a:r>
            <a:r>
              <a:rPr lang="en-US" sz="1100" dirty="0" err="1"/>
              <a:t>Tugas</a:t>
            </a:r>
            <a:r>
              <a:rPr lang="en-US" sz="1100" dirty="0"/>
              <a:t> Akhir STMIK </a:t>
            </a:r>
            <a:r>
              <a:rPr lang="en-US" sz="1100" dirty="0" err="1"/>
              <a:t>Cikarang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Framework </a:t>
            </a:r>
            <a:r>
              <a:rPr lang="en-US" sz="1100" dirty="0" err="1"/>
              <a:t>Codeigniter</a:t>
            </a:r>
            <a:endParaRPr lang="en-US" sz="1100" dirty="0"/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15"/>
          </p:nvPr>
        </p:nvSpPr>
        <p:spPr>
          <a:xfrm>
            <a:off x="5406892" y="3053108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80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2E65-A461-4C01-8493-59F9DEC4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Kesimpulan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31EC0-118B-4D54-84B8-0718AEAC4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Dari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disebutkan</a:t>
            </a:r>
            <a:r>
              <a:rPr lang="en-US" dirty="0"/>
              <a:t> </a:t>
            </a:r>
            <a:r>
              <a:rPr lang="en-US" dirty="0" err="1"/>
              <a:t>tadi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ditarik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perbedaannya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dan </a:t>
            </a:r>
            <a:r>
              <a:rPr lang="en-US" dirty="0" err="1"/>
              <a:t>metode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. </a:t>
            </a:r>
            <a:r>
              <a:rPr lang="en-US" dirty="0" err="1"/>
              <a:t>Penelitian</a:t>
            </a:r>
            <a:r>
              <a:rPr lang="en-US" dirty="0"/>
              <a:t> kali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memfokuskan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pencari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pelamar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di masa pandemic covid-19.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kesamaan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mengacu</a:t>
            </a:r>
            <a:r>
              <a:rPr lang="en-US" dirty="0"/>
              <a:t> pada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505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Landasan</a:t>
            </a:r>
            <a:r>
              <a:rPr lang="en-US" dirty="0"/>
              <a:t> </a:t>
            </a:r>
            <a:r>
              <a:rPr lang="en-US" dirty="0" err="1"/>
              <a:t>Teori</a:t>
            </a:r>
            <a:endParaRPr dirty="0"/>
          </a:p>
        </p:txBody>
      </p:sp>
      <p:sp>
        <p:nvSpPr>
          <p:cNvPr id="371" name="Google Shape;371;p37"/>
          <p:cNvSpPr txBox="1">
            <a:spLocks noGrp="1"/>
          </p:cNvSpPr>
          <p:nvPr>
            <p:ph type="subTitle" idx="1"/>
          </p:nvPr>
        </p:nvSpPr>
        <p:spPr>
          <a:xfrm>
            <a:off x="1205477" y="2864075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endParaRPr lang="en-US" dirty="0"/>
          </a:p>
        </p:txBody>
      </p:sp>
      <p:sp>
        <p:nvSpPr>
          <p:cNvPr id="372" name="Google Shape;372;p37"/>
          <p:cNvSpPr txBox="1">
            <a:spLocks noGrp="1"/>
          </p:cNvSpPr>
          <p:nvPr>
            <p:ph type="subTitle" idx="2"/>
          </p:nvPr>
        </p:nvSpPr>
        <p:spPr>
          <a:xfrm>
            <a:off x="4969746" y="2870524"/>
            <a:ext cx="2430900" cy="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Metode</a:t>
            </a:r>
            <a:r>
              <a:rPr lang="en-US" dirty="0"/>
              <a:t> Kanban</a:t>
            </a:r>
          </a:p>
        </p:txBody>
      </p:sp>
      <p:sp>
        <p:nvSpPr>
          <p:cNvPr id="373" name="Google Shape;373;p37"/>
          <p:cNvSpPr txBox="1">
            <a:spLocks noGrp="1"/>
          </p:cNvSpPr>
          <p:nvPr>
            <p:ph type="subTitle" idx="3"/>
          </p:nvPr>
        </p:nvSpPr>
        <p:spPr>
          <a:xfrm>
            <a:off x="747880" y="3369275"/>
            <a:ext cx="3346093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Sistem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sistem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organisasi</a:t>
            </a:r>
            <a:r>
              <a:rPr lang="en-US" sz="1100" dirty="0"/>
              <a:t> yang </a:t>
            </a:r>
            <a:r>
              <a:rPr lang="en-US" sz="1100" dirty="0" err="1"/>
              <a:t>mempertemukan</a:t>
            </a:r>
            <a:r>
              <a:rPr lang="en-US" sz="1100" dirty="0"/>
              <a:t> </a:t>
            </a:r>
            <a:r>
              <a:rPr lang="en-US" sz="1100" dirty="0" err="1"/>
              <a:t>kebutuhan</a:t>
            </a:r>
            <a:r>
              <a:rPr lang="en-US" sz="1100" dirty="0"/>
              <a:t> </a:t>
            </a:r>
            <a:r>
              <a:rPr lang="en-US" sz="1100" dirty="0" err="1"/>
              <a:t>pengolahan</a:t>
            </a:r>
            <a:r>
              <a:rPr lang="en-US" sz="1100" dirty="0"/>
              <a:t> </a:t>
            </a:r>
            <a:r>
              <a:rPr lang="en-US" sz="1100" dirty="0" err="1"/>
              <a:t>transaksi</a:t>
            </a:r>
            <a:r>
              <a:rPr lang="en-US" sz="1100" dirty="0"/>
              <a:t> </a:t>
            </a:r>
            <a:r>
              <a:rPr lang="en-US" sz="1100" dirty="0" err="1"/>
              <a:t>harian</a:t>
            </a:r>
            <a:r>
              <a:rPr lang="en-US" sz="1100" dirty="0"/>
              <a:t> yang </a:t>
            </a:r>
            <a:r>
              <a:rPr lang="en-US" sz="1100" dirty="0" err="1"/>
              <a:t>mendukung</a:t>
            </a:r>
            <a:r>
              <a:rPr lang="en-US" sz="1100" dirty="0"/>
              <a:t> </a:t>
            </a:r>
            <a:r>
              <a:rPr lang="en-US" sz="1100" dirty="0" err="1"/>
              <a:t>fungsi</a:t>
            </a:r>
            <a:r>
              <a:rPr lang="en-US" sz="1100" dirty="0"/>
              <a:t> </a:t>
            </a:r>
            <a:r>
              <a:rPr lang="en-US" sz="1100" dirty="0" err="1"/>
              <a:t>operasi</a:t>
            </a:r>
            <a:r>
              <a:rPr lang="en-US" sz="1100" dirty="0"/>
              <a:t> </a:t>
            </a:r>
            <a:r>
              <a:rPr lang="en-US" sz="1100" dirty="0" err="1"/>
              <a:t>organisasi</a:t>
            </a:r>
            <a:r>
              <a:rPr lang="en-US" sz="1100" dirty="0"/>
              <a:t> yang </a:t>
            </a:r>
            <a:r>
              <a:rPr lang="en-US" sz="1100" dirty="0" err="1"/>
              <a:t>bersifat</a:t>
            </a:r>
            <a:r>
              <a:rPr lang="en-US" sz="1100" dirty="0"/>
              <a:t> </a:t>
            </a:r>
            <a:r>
              <a:rPr lang="en-US" sz="1100" dirty="0" err="1"/>
              <a:t>manajerial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kegiatan</a:t>
            </a:r>
            <a:r>
              <a:rPr lang="en-US" sz="1100" dirty="0"/>
              <a:t> </a:t>
            </a:r>
            <a:r>
              <a:rPr lang="en-US" sz="1100" dirty="0" err="1"/>
              <a:t>strategi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suatu</a:t>
            </a:r>
            <a:r>
              <a:rPr lang="en-US" sz="1100" dirty="0"/>
              <a:t> </a:t>
            </a:r>
            <a:r>
              <a:rPr lang="en-US" sz="1100" dirty="0" err="1"/>
              <a:t>organisasi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dapat</a:t>
            </a:r>
            <a:r>
              <a:rPr lang="en-US" sz="1100" dirty="0"/>
              <a:t> </a:t>
            </a:r>
            <a:r>
              <a:rPr lang="en-US" sz="1100" dirty="0" err="1"/>
              <a:t>menyediakan</a:t>
            </a:r>
            <a:r>
              <a:rPr lang="en-US" sz="1100" dirty="0"/>
              <a:t> </a:t>
            </a:r>
            <a:r>
              <a:rPr lang="en-US" sz="1100" dirty="0" err="1"/>
              <a:t>kepada</a:t>
            </a:r>
            <a:r>
              <a:rPr lang="en-US" sz="1100" dirty="0"/>
              <a:t> </a:t>
            </a:r>
            <a:r>
              <a:rPr lang="en-US" sz="1100" dirty="0" err="1"/>
              <a:t>pihak</a:t>
            </a:r>
            <a:r>
              <a:rPr lang="en-US" sz="1100" dirty="0"/>
              <a:t> </a:t>
            </a:r>
            <a:r>
              <a:rPr lang="en-US" sz="1100" dirty="0" err="1"/>
              <a:t>luar</a:t>
            </a:r>
            <a:r>
              <a:rPr lang="en-US" sz="1100" dirty="0"/>
              <a:t> </a:t>
            </a:r>
            <a:r>
              <a:rPr lang="en-US" sz="1100" dirty="0" err="1"/>
              <a:t>tertentu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informasi</a:t>
            </a:r>
            <a:r>
              <a:rPr lang="en-US" sz="1100" dirty="0"/>
              <a:t> yang </a:t>
            </a:r>
            <a:r>
              <a:rPr lang="en-US" sz="1100" dirty="0" err="1"/>
              <a:t>diperlukan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pengambilan</a:t>
            </a:r>
            <a:r>
              <a:rPr lang="en-US" sz="1100" dirty="0"/>
              <a:t> </a:t>
            </a:r>
            <a:r>
              <a:rPr lang="en-US" sz="1100" dirty="0" err="1"/>
              <a:t>keputusan</a:t>
            </a:r>
            <a:r>
              <a:rPr lang="en-US" sz="1100" dirty="0"/>
              <a:t>.</a:t>
            </a:r>
          </a:p>
        </p:txBody>
      </p:sp>
      <p:sp>
        <p:nvSpPr>
          <p:cNvPr id="374" name="Google Shape;374;p37"/>
          <p:cNvSpPr txBox="1">
            <a:spLocks noGrp="1"/>
          </p:cNvSpPr>
          <p:nvPr>
            <p:ph type="subTitle" idx="4"/>
          </p:nvPr>
        </p:nvSpPr>
        <p:spPr>
          <a:xfrm>
            <a:off x="4969746" y="3369275"/>
            <a:ext cx="2430900" cy="6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Metode</a:t>
            </a:r>
            <a:r>
              <a:rPr lang="en-US" sz="1100" dirty="0"/>
              <a:t> Kanban </a:t>
            </a:r>
            <a:r>
              <a:rPr lang="en-US" sz="1100" dirty="0" err="1"/>
              <a:t>merupakan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yang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mengelola</a:t>
            </a:r>
            <a:r>
              <a:rPr lang="en-US" sz="1100" dirty="0"/>
              <a:t> </a:t>
            </a:r>
            <a:r>
              <a:rPr lang="en-US" sz="1100" dirty="0" err="1"/>
              <a:t>secara</a:t>
            </a:r>
            <a:r>
              <a:rPr lang="en-US" sz="1100" dirty="0"/>
              <a:t> optimal </a:t>
            </a:r>
            <a:r>
              <a:rPr lang="en-US" sz="1100" dirty="0" err="1"/>
              <a:t>alur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sebuah</a:t>
            </a:r>
            <a:r>
              <a:rPr lang="en-US" sz="1100" dirty="0"/>
              <a:t> proses.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Kanban </a:t>
            </a:r>
            <a:r>
              <a:rPr lang="en-US" sz="1100" dirty="0" err="1"/>
              <a:t>alur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 </a:t>
            </a:r>
            <a:r>
              <a:rPr lang="en-US" sz="1100" dirty="0" err="1"/>
              <a:t>proyek</a:t>
            </a:r>
            <a:r>
              <a:rPr lang="en-US" sz="1100" dirty="0"/>
              <a:t> </a:t>
            </a:r>
            <a:r>
              <a:rPr lang="en-US" sz="1100" dirty="0" err="1"/>
              <a:t>pengembangan</a:t>
            </a:r>
            <a:r>
              <a:rPr lang="en-US" sz="1100" dirty="0"/>
              <a:t> </a:t>
            </a:r>
            <a:r>
              <a:rPr lang="en-US" sz="1100" dirty="0" err="1"/>
              <a:t>perangkat</a:t>
            </a:r>
            <a:r>
              <a:rPr lang="en-US" sz="1100" dirty="0"/>
              <a:t> </a:t>
            </a:r>
            <a:r>
              <a:rPr lang="en-US" sz="1100" dirty="0" err="1"/>
              <a:t>lunak</a:t>
            </a:r>
            <a:r>
              <a:rPr lang="en-US" sz="1100" dirty="0"/>
              <a:t> </a:t>
            </a:r>
            <a:r>
              <a:rPr lang="en-US" sz="1100" dirty="0" err="1"/>
              <a:t>divisualisasikan</a:t>
            </a:r>
            <a:r>
              <a:rPr lang="en-US" sz="1100" dirty="0"/>
              <a:t> </a:t>
            </a:r>
            <a:r>
              <a:rPr lang="en-US" sz="1100" dirty="0" err="1"/>
              <a:t>menggunakan</a:t>
            </a:r>
            <a:r>
              <a:rPr lang="en-US" sz="1100" dirty="0"/>
              <a:t> </a:t>
            </a:r>
            <a:r>
              <a:rPr lang="en-US" sz="1100" dirty="0" err="1"/>
              <a:t>papan</a:t>
            </a:r>
            <a:r>
              <a:rPr lang="en-US" sz="1100" dirty="0"/>
              <a:t> yang </a:t>
            </a:r>
            <a:r>
              <a:rPr lang="en-US" sz="1100" dirty="0" err="1"/>
              <a:t>disebut</a:t>
            </a:r>
            <a:r>
              <a:rPr lang="en-US" sz="1100" dirty="0"/>
              <a:t> </a:t>
            </a:r>
            <a:r>
              <a:rPr lang="en-US" sz="1100" dirty="0" err="1"/>
              <a:t>papan</a:t>
            </a:r>
            <a:r>
              <a:rPr lang="en-US" sz="1100" dirty="0"/>
              <a:t> Kanban.</a:t>
            </a:r>
          </a:p>
        </p:txBody>
      </p:sp>
      <p:sp>
        <p:nvSpPr>
          <p:cNvPr id="375" name="Google Shape;375;p37"/>
          <p:cNvSpPr txBox="1">
            <a:spLocks noGrp="1"/>
          </p:cNvSpPr>
          <p:nvPr>
            <p:ph type="title" idx="5"/>
          </p:nvPr>
        </p:nvSpPr>
        <p:spPr>
          <a:xfrm>
            <a:off x="1839079" y="1575050"/>
            <a:ext cx="11637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76" name="Google Shape;376;p37"/>
          <p:cNvSpPr txBox="1">
            <a:spLocks noGrp="1"/>
          </p:cNvSpPr>
          <p:nvPr>
            <p:ph type="title" idx="6"/>
          </p:nvPr>
        </p:nvSpPr>
        <p:spPr>
          <a:xfrm>
            <a:off x="5603350" y="1575050"/>
            <a:ext cx="1163700" cy="11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77" name="Google Shape;377;p37"/>
          <p:cNvGrpSpPr/>
          <p:nvPr/>
        </p:nvGrpSpPr>
        <p:grpSpPr>
          <a:xfrm>
            <a:off x="1662104" y="1354475"/>
            <a:ext cx="408900" cy="408900"/>
            <a:chOff x="1731750" y="1430575"/>
            <a:chExt cx="408900" cy="408900"/>
          </a:xfrm>
        </p:grpSpPr>
        <p:sp>
          <p:nvSpPr>
            <p:cNvPr id="378" name="Google Shape;378;p37"/>
            <p:cNvSpPr/>
            <p:nvPr/>
          </p:nvSpPr>
          <p:spPr>
            <a:xfrm>
              <a:off x="1731750" y="1430575"/>
              <a:ext cx="408900" cy="408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7"/>
            <p:cNvSpPr/>
            <p:nvPr/>
          </p:nvSpPr>
          <p:spPr>
            <a:xfrm>
              <a:off x="1773000" y="1471825"/>
              <a:ext cx="326400" cy="326400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7"/>
          <p:cNvGrpSpPr/>
          <p:nvPr/>
        </p:nvGrpSpPr>
        <p:grpSpPr>
          <a:xfrm>
            <a:off x="5394875" y="1328125"/>
            <a:ext cx="461400" cy="461400"/>
            <a:chOff x="1705500" y="1404225"/>
            <a:chExt cx="461400" cy="461400"/>
          </a:xfrm>
        </p:grpSpPr>
        <p:sp>
          <p:nvSpPr>
            <p:cNvPr id="381" name="Google Shape;381;p37"/>
            <p:cNvSpPr/>
            <p:nvPr/>
          </p:nvSpPr>
          <p:spPr>
            <a:xfrm>
              <a:off x="1731750" y="1430575"/>
              <a:ext cx="408900" cy="40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 rot="2700000">
              <a:off x="1773070" y="1471796"/>
              <a:ext cx="326259" cy="326259"/>
            </a:xfrm>
            <a:prstGeom prst="mathMultiply">
              <a:avLst>
                <a:gd name="adj1" fmla="val 2352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>
            <a:spLocks noGrp="1"/>
          </p:cNvSpPr>
          <p:nvPr>
            <p:ph type="title"/>
          </p:nvPr>
        </p:nvSpPr>
        <p:spPr>
          <a:xfrm>
            <a:off x="634866" y="2259528"/>
            <a:ext cx="4032444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Metodologi</a:t>
            </a:r>
            <a:r>
              <a:rPr lang="en-US" sz="4800" dirty="0"/>
              <a:t> </a:t>
            </a:r>
            <a:r>
              <a:rPr lang="en-US" sz="4800" dirty="0" err="1"/>
              <a:t>Pengembangan</a:t>
            </a:r>
            <a:endParaRPr sz="4800" dirty="0"/>
          </a:p>
        </p:txBody>
      </p:sp>
      <p:grpSp>
        <p:nvGrpSpPr>
          <p:cNvPr id="417" name="Google Shape;417;p39"/>
          <p:cNvGrpSpPr/>
          <p:nvPr/>
        </p:nvGrpSpPr>
        <p:grpSpPr>
          <a:xfrm>
            <a:off x="4780459" y="570165"/>
            <a:ext cx="3617130" cy="3591078"/>
            <a:chOff x="4813634" y="583440"/>
            <a:chExt cx="3617130" cy="3591078"/>
          </a:xfrm>
        </p:grpSpPr>
        <p:sp>
          <p:nvSpPr>
            <p:cNvPr id="418" name="Google Shape;418;p39"/>
            <p:cNvSpPr/>
            <p:nvPr/>
          </p:nvSpPr>
          <p:spPr>
            <a:xfrm>
              <a:off x="7094670" y="583440"/>
              <a:ext cx="875904" cy="198837"/>
            </a:xfrm>
            <a:custGeom>
              <a:avLst/>
              <a:gdLst/>
              <a:ahLst/>
              <a:cxnLst/>
              <a:rect l="l" t="t" r="r" b="b"/>
              <a:pathLst>
                <a:path w="22964" h="5213" extrusionOk="0">
                  <a:moveTo>
                    <a:pt x="1" y="0"/>
                  </a:moveTo>
                  <a:lnTo>
                    <a:pt x="17934" y="5213"/>
                  </a:lnTo>
                  <a:lnTo>
                    <a:pt x="22963" y="25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7094670" y="583440"/>
              <a:ext cx="616497" cy="337561"/>
            </a:xfrm>
            <a:custGeom>
              <a:avLst/>
              <a:gdLst/>
              <a:ahLst/>
              <a:cxnLst/>
              <a:rect l="l" t="t" r="r" b="b"/>
              <a:pathLst>
                <a:path w="16163" h="8850" extrusionOk="0">
                  <a:moveTo>
                    <a:pt x="1" y="0"/>
                  </a:moveTo>
                  <a:lnTo>
                    <a:pt x="10872" y="8849"/>
                  </a:lnTo>
                  <a:lnTo>
                    <a:pt x="16162" y="6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5008962" y="4054751"/>
              <a:ext cx="3263053" cy="119767"/>
            </a:xfrm>
            <a:custGeom>
              <a:avLst/>
              <a:gdLst/>
              <a:ahLst/>
              <a:cxnLst/>
              <a:rect l="l" t="t" r="r" b="b"/>
              <a:pathLst>
                <a:path w="85549" h="3140" extrusionOk="0">
                  <a:moveTo>
                    <a:pt x="85549" y="1"/>
                  </a:moveTo>
                  <a:cubicBezTo>
                    <a:pt x="85549" y="1"/>
                    <a:pt x="33436" y="257"/>
                    <a:pt x="10558" y="257"/>
                  </a:cubicBezTo>
                  <a:cubicBezTo>
                    <a:pt x="4123" y="257"/>
                    <a:pt x="1" y="237"/>
                    <a:pt x="1" y="185"/>
                  </a:cubicBezTo>
                  <a:lnTo>
                    <a:pt x="1" y="1550"/>
                  </a:lnTo>
                  <a:cubicBezTo>
                    <a:pt x="1" y="2220"/>
                    <a:pt x="539" y="2772"/>
                    <a:pt x="1209" y="2772"/>
                  </a:cubicBezTo>
                  <a:lnTo>
                    <a:pt x="84327" y="3139"/>
                  </a:lnTo>
                  <a:cubicBezTo>
                    <a:pt x="84335" y="3139"/>
                    <a:pt x="84342" y="3140"/>
                    <a:pt x="84350" y="3140"/>
                  </a:cubicBezTo>
                  <a:cubicBezTo>
                    <a:pt x="85010" y="3140"/>
                    <a:pt x="85549" y="2593"/>
                    <a:pt x="85549" y="1931"/>
                  </a:cubicBezTo>
                  <a:lnTo>
                    <a:pt x="85549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5412090" y="1551916"/>
              <a:ext cx="2452792" cy="1759247"/>
            </a:xfrm>
            <a:custGeom>
              <a:avLst/>
              <a:gdLst/>
              <a:ahLst/>
              <a:cxnLst/>
              <a:rect l="l" t="t" r="r" b="b"/>
              <a:pathLst>
                <a:path w="64306" h="46123" extrusionOk="0">
                  <a:moveTo>
                    <a:pt x="210" y="1"/>
                  </a:moveTo>
                  <a:cubicBezTo>
                    <a:pt x="93" y="1"/>
                    <a:pt x="0" y="93"/>
                    <a:pt x="0" y="211"/>
                  </a:cubicBezTo>
                  <a:lnTo>
                    <a:pt x="0" y="45913"/>
                  </a:lnTo>
                  <a:cubicBezTo>
                    <a:pt x="0" y="46018"/>
                    <a:pt x="93" y="46123"/>
                    <a:pt x="210" y="46123"/>
                  </a:cubicBezTo>
                  <a:lnTo>
                    <a:pt x="64095" y="46123"/>
                  </a:lnTo>
                  <a:cubicBezTo>
                    <a:pt x="64214" y="46123"/>
                    <a:pt x="64305" y="46018"/>
                    <a:pt x="64305" y="45913"/>
                  </a:cubicBezTo>
                  <a:lnTo>
                    <a:pt x="64305" y="211"/>
                  </a:lnTo>
                  <a:cubicBezTo>
                    <a:pt x="64305" y="93"/>
                    <a:pt x="64214" y="1"/>
                    <a:pt x="64095" y="1"/>
                  </a:cubicBez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991416" y="3300102"/>
              <a:ext cx="3293109" cy="797293"/>
            </a:xfrm>
            <a:custGeom>
              <a:avLst/>
              <a:gdLst/>
              <a:ahLst/>
              <a:cxnLst/>
              <a:rect l="l" t="t" r="r" b="b"/>
              <a:pathLst>
                <a:path w="86337" h="20903" extrusionOk="0">
                  <a:moveTo>
                    <a:pt x="12841" y="1"/>
                  </a:moveTo>
                  <a:cubicBezTo>
                    <a:pt x="11817" y="1"/>
                    <a:pt x="10859" y="552"/>
                    <a:pt x="10360" y="1431"/>
                  </a:cubicBezTo>
                  <a:lnTo>
                    <a:pt x="447" y="18893"/>
                  </a:lnTo>
                  <a:cubicBezTo>
                    <a:pt x="1" y="19695"/>
                    <a:pt x="579" y="20692"/>
                    <a:pt x="1498" y="20692"/>
                  </a:cubicBezTo>
                  <a:lnTo>
                    <a:pt x="84813" y="20902"/>
                  </a:lnTo>
                  <a:cubicBezTo>
                    <a:pt x="85759" y="20902"/>
                    <a:pt x="86336" y="19891"/>
                    <a:pt x="85864" y="19077"/>
                  </a:cubicBezTo>
                  <a:lnTo>
                    <a:pt x="75518" y="1471"/>
                  </a:lnTo>
                  <a:cubicBezTo>
                    <a:pt x="75007" y="605"/>
                    <a:pt x="74074" y="66"/>
                    <a:pt x="73064" y="66"/>
                  </a:cubicBezTo>
                  <a:lnTo>
                    <a:pt x="128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5521787" y="1664094"/>
              <a:ext cx="2255480" cy="1491372"/>
            </a:xfrm>
            <a:custGeom>
              <a:avLst/>
              <a:gdLst/>
              <a:ahLst/>
              <a:cxnLst/>
              <a:rect l="l" t="t" r="r" b="b"/>
              <a:pathLst>
                <a:path w="59133" h="39100" extrusionOk="0">
                  <a:moveTo>
                    <a:pt x="0" y="1"/>
                  </a:moveTo>
                  <a:lnTo>
                    <a:pt x="0" y="39099"/>
                  </a:lnTo>
                  <a:lnTo>
                    <a:pt x="59132" y="39099"/>
                  </a:lnTo>
                  <a:lnTo>
                    <a:pt x="591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5370552" y="3349191"/>
              <a:ext cx="2560430" cy="372080"/>
            </a:xfrm>
            <a:custGeom>
              <a:avLst/>
              <a:gdLst/>
              <a:ahLst/>
              <a:cxnLst/>
              <a:rect l="l" t="t" r="r" b="b"/>
              <a:pathLst>
                <a:path w="67128" h="9755" extrusionOk="0">
                  <a:moveTo>
                    <a:pt x="60432" y="1"/>
                  </a:moveTo>
                  <a:cubicBezTo>
                    <a:pt x="54288" y="20"/>
                    <a:pt x="31811" y="76"/>
                    <a:pt x="17289" y="76"/>
                  </a:cubicBezTo>
                  <a:cubicBezTo>
                    <a:pt x="12356" y="76"/>
                    <a:pt x="8341" y="70"/>
                    <a:pt x="6197" y="53"/>
                  </a:cubicBezTo>
                  <a:cubicBezTo>
                    <a:pt x="5159" y="53"/>
                    <a:pt x="4214" y="643"/>
                    <a:pt x="3755" y="1576"/>
                  </a:cubicBezTo>
                  <a:lnTo>
                    <a:pt x="197" y="8915"/>
                  </a:lnTo>
                  <a:cubicBezTo>
                    <a:pt x="0" y="9309"/>
                    <a:pt x="289" y="9755"/>
                    <a:pt x="722" y="9755"/>
                  </a:cubicBezTo>
                  <a:lnTo>
                    <a:pt x="66406" y="9755"/>
                  </a:lnTo>
                  <a:cubicBezTo>
                    <a:pt x="66852" y="9755"/>
                    <a:pt x="67127" y="9282"/>
                    <a:pt x="66917" y="8888"/>
                  </a:cubicBezTo>
                  <a:lnTo>
                    <a:pt x="62795" y="1405"/>
                  </a:lnTo>
                  <a:cubicBezTo>
                    <a:pt x="62322" y="538"/>
                    <a:pt x="61417" y="1"/>
                    <a:pt x="60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114179" y="3756286"/>
              <a:ext cx="1098237" cy="284009"/>
            </a:xfrm>
            <a:custGeom>
              <a:avLst/>
              <a:gdLst/>
              <a:ahLst/>
              <a:cxnLst/>
              <a:rect l="l" t="t" r="r" b="b"/>
              <a:pathLst>
                <a:path w="28793" h="7446" extrusionOk="0">
                  <a:moveTo>
                    <a:pt x="25969" y="1"/>
                  </a:moveTo>
                  <a:cubicBezTo>
                    <a:pt x="23232" y="24"/>
                    <a:pt x="9951" y="114"/>
                    <a:pt x="4093" y="114"/>
                  </a:cubicBezTo>
                  <a:cubicBezTo>
                    <a:pt x="3125" y="114"/>
                    <a:pt x="2360" y="112"/>
                    <a:pt x="1878" y="106"/>
                  </a:cubicBezTo>
                  <a:cubicBezTo>
                    <a:pt x="1549" y="106"/>
                    <a:pt x="1261" y="342"/>
                    <a:pt x="1195" y="671"/>
                  </a:cubicBezTo>
                  <a:lnTo>
                    <a:pt x="79" y="6632"/>
                  </a:lnTo>
                  <a:cubicBezTo>
                    <a:pt x="0" y="7052"/>
                    <a:pt x="329" y="7446"/>
                    <a:pt x="749" y="7446"/>
                  </a:cubicBezTo>
                  <a:lnTo>
                    <a:pt x="27991" y="7446"/>
                  </a:lnTo>
                  <a:cubicBezTo>
                    <a:pt x="28464" y="7446"/>
                    <a:pt x="28793" y="6986"/>
                    <a:pt x="28648" y="6539"/>
                  </a:cubicBezTo>
                  <a:lnTo>
                    <a:pt x="26626" y="461"/>
                  </a:lnTo>
                  <a:cubicBezTo>
                    <a:pt x="26535" y="185"/>
                    <a:pt x="26272" y="1"/>
                    <a:pt x="25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7552342" y="1551916"/>
              <a:ext cx="72166" cy="38"/>
            </a:xfrm>
            <a:custGeom>
              <a:avLst/>
              <a:gdLst/>
              <a:ahLst/>
              <a:cxnLst/>
              <a:rect l="l" t="t" r="r" b="b"/>
              <a:pathLst>
                <a:path w="1892" h="1" extrusionOk="0">
                  <a:moveTo>
                    <a:pt x="189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7552342" y="1551916"/>
              <a:ext cx="72166" cy="112215"/>
            </a:xfrm>
            <a:custGeom>
              <a:avLst/>
              <a:gdLst/>
              <a:ahLst/>
              <a:cxnLst/>
              <a:rect l="l" t="t" r="r" b="b"/>
              <a:pathLst>
                <a:path w="1892" h="2942" extrusionOk="0">
                  <a:moveTo>
                    <a:pt x="1" y="1"/>
                  </a:moveTo>
                  <a:lnTo>
                    <a:pt x="1" y="2942"/>
                  </a:lnTo>
                  <a:lnTo>
                    <a:pt x="1760" y="2942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000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7552342" y="1664094"/>
              <a:ext cx="67169" cy="1490876"/>
            </a:xfrm>
            <a:custGeom>
              <a:avLst/>
              <a:gdLst/>
              <a:ahLst/>
              <a:cxnLst/>
              <a:rect l="l" t="t" r="r" b="b"/>
              <a:pathLst>
                <a:path w="1761" h="39087" extrusionOk="0">
                  <a:moveTo>
                    <a:pt x="1" y="1"/>
                  </a:moveTo>
                  <a:lnTo>
                    <a:pt x="1" y="39086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5B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5696022" y="1551916"/>
              <a:ext cx="72166" cy="1603091"/>
            </a:xfrm>
            <a:custGeom>
              <a:avLst/>
              <a:gdLst/>
              <a:ahLst/>
              <a:cxnLst/>
              <a:rect l="l" t="t" r="r" b="b"/>
              <a:pathLst>
                <a:path w="1892" h="42029" extrusionOk="0">
                  <a:moveTo>
                    <a:pt x="1" y="1"/>
                  </a:moveTo>
                  <a:lnTo>
                    <a:pt x="1892" y="42027"/>
                  </a:lnTo>
                  <a:lnTo>
                    <a:pt x="1892" y="42027"/>
                  </a:lnTo>
                  <a:cubicBezTo>
                    <a:pt x="1891" y="41738"/>
                    <a:pt x="1878" y="1"/>
                    <a:pt x="1878" y="1"/>
                  </a:cubicBezTo>
                  <a:close/>
                  <a:moveTo>
                    <a:pt x="1892" y="42027"/>
                  </a:moveTo>
                  <a:cubicBezTo>
                    <a:pt x="1892" y="42028"/>
                    <a:pt x="1892" y="42029"/>
                    <a:pt x="1892" y="42029"/>
                  </a:cubicBezTo>
                  <a:cubicBezTo>
                    <a:pt x="1892" y="42029"/>
                    <a:pt x="1892" y="42028"/>
                    <a:pt x="1892" y="42027"/>
                  </a:cubicBezTo>
                  <a:lnTo>
                    <a:pt x="1892" y="42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768150" y="1087188"/>
              <a:ext cx="1784230" cy="2067781"/>
            </a:xfrm>
            <a:custGeom>
              <a:avLst/>
              <a:gdLst/>
              <a:ahLst/>
              <a:cxnLst/>
              <a:rect l="l" t="t" r="r" b="b"/>
              <a:pathLst>
                <a:path w="46778" h="54212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54211"/>
                  </a:lnTo>
                  <a:lnTo>
                    <a:pt x="46778" y="54211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5768150" y="1087188"/>
              <a:ext cx="1784230" cy="139792"/>
            </a:xfrm>
            <a:custGeom>
              <a:avLst/>
              <a:gdLst/>
              <a:ahLst/>
              <a:cxnLst/>
              <a:rect l="l" t="t" r="r" b="b"/>
              <a:pathLst>
                <a:path w="46778" h="3665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3664"/>
                  </a:lnTo>
                  <a:lnTo>
                    <a:pt x="46778" y="3664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585175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00699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5929416" y="1138795"/>
              <a:ext cx="55574" cy="55612"/>
            </a:xfrm>
            <a:custGeom>
              <a:avLst/>
              <a:gdLst/>
              <a:ahLst/>
              <a:cxnLst/>
              <a:rect l="l" t="t" r="r" b="b"/>
              <a:pathLst>
                <a:path w="1457" h="1458" extrusionOk="0">
                  <a:moveTo>
                    <a:pt x="735" y="1"/>
                  </a:moveTo>
                  <a:cubicBezTo>
                    <a:pt x="328" y="1"/>
                    <a:pt x="0" y="328"/>
                    <a:pt x="0" y="722"/>
                  </a:cubicBezTo>
                  <a:cubicBezTo>
                    <a:pt x="0" y="1130"/>
                    <a:pt x="328" y="1458"/>
                    <a:pt x="735" y="1458"/>
                  </a:cubicBezTo>
                  <a:cubicBezTo>
                    <a:pt x="1129" y="1458"/>
                    <a:pt x="1457" y="1130"/>
                    <a:pt x="1457" y="722"/>
                  </a:cubicBezTo>
                  <a:cubicBezTo>
                    <a:pt x="1457" y="328"/>
                    <a:pt x="1129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5853284" y="1307537"/>
              <a:ext cx="1635055" cy="47640"/>
            </a:xfrm>
            <a:custGeom>
              <a:avLst/>
              <a:gdLst/>
              <a:ahLst/>
              <a:cxnLst/>
              <a:rect l="l" t="t" r="r" b="b"/>
              <a:pathLst>
                <a:path w="42867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853284" y="140922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7"/>
                  </a:lnTo>
                  <a:lnTo>
                    <a:pt x="42866" y="1247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853284" y="151087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695051" y="1701664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695051" y="1803314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695051" y="1905459"/>
              <a:ext cx="797293" cy="47640"/>
            </a:xfrm>
            <a:custGeom>
              <a:avLst/>
              <a:gdLst/>
              <a:ahLst/>
              <a:cxnLst/>
              <a:rect l="l" t="t" r="r" b="b"/>
              <a:pathLst>
                <a:path w="20903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695051" y="1998603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695051" y="210029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695051" y="220194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0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5857289" y="1630566"/>
              <a:ext cx="793250" cy="685573"/>
            </a:xfrm>
            <a:custGeom>
              <a:avLst/>
              <a:gdLst/>
              <a:ahLst/>
              <a:cxnLst/>
              <a:rect l="l" t="t" r="r" b="b"/>
              <a:pathLst>
                <a:path w="20797" h="17974" extrusionOk="0">
                  <a:moveTo>
                    <a:pt x="1" y="0"/>
                  </a:moveTo>
                  <a:lnTo>
                    <a:pt x="1" y="17974"/>
                  </a:lnTo>
                  <a:lnTo>
                    <a:pt x="20797" y="17974"/>
                  </a:lnTo>
                  <a:lnTo>
                    <a:pt x="20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5857289" y="2957620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5857289" y="2855932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5857289" y="2754321"/>
              <a:ext cx="797255" cy="47564"/>
            </a:xfrm>
            <a:custGeom>
              <a:avLst/>
              <a:gdLst/>
              <a:ahLst/>
              <a:cxnLst/>
              <a:rect l="l" t="t" r="r" b="b"/>
              <a:pathLst>
                <a:path w="20902" h="1247" extrusionOk="0">
                  <a:moveTo>
                    <a:pt x="1" y="0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857289" y="2660643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5857289" y="255899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5857289" y="245734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6699590" y="2391242"/>
              <a:ext cx="792754" cy="685077"/>
            </a:xfrm>
            <a:custGeom>
              <a:avLst/>
              <a:gdLst/>
              <a:ahLst/>
              <a:cxnLst/>
              <a:rect l="l" t="t" r="r" b="b"/>
              <a:pathLst>
                <a:path w="20784" h="17961" extrusionOk="0">
                  <a:moveTo>
                    <a:pt x="1" y="0"/>
                  </a:moveTo>
                  <a:lnTo>
                    <a:pt x="1" y="17961"/>
                  </a:lnTo>
                  <a:lnTo>
                    <a:pt x="20783" y="17961"/>
                  </a:lnTo>
                  <a:lnTo>
                    <a:pt x="20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7094670" y="583440"/>
              <a:ext cx="684086" cy="408659"/>
            </a:xfrm>
            <a:custGeom>
              <a:avLst/>
              <a:gdLst/>
              <a:ahLst/>
              <a:cxnLst/>
              <a:rect l="l" t="t" r="r" b="b"/>
              <a:pathLst>
                <a:path w="17935" h="10714" extrusionOk="0">
                  <a:moveTo>
                    <a:pt x="1" y="0"/>
                  </a:moveTo>
                  <a:lnTo>
                    <a:pt x="17173" y="10713"/>
                  </a:lnTo>
                  <a:lnTo>
                    <a:pt x="17934" y="5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7577401" y="814317"/>
              <a:ext cx="172290" cy="177782"/>
            </a:xfrm>
            <a:custGeom>
              <a:avLst/>
              <a:gdLst/>
              <a:ahLst/>
              <a:cxnLst/>
              <a:rect l="l" t="t" r="r" b="b"/>
              <a:pathLst>
                <a:path w="4517" h="4661" extrusionOk="0">
                  <a:moveTo>
                    <a:pt x="3506" y="0"/>
                  </a:moveTo>
                  <a:lnTo>
                    <a:pt x="0" y="1851"/>
                  </a:lnTo>
                  <a:lnTo>
                    <a:pt x="4517" y="4660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656509" y="1317073"/>
              <a:ext cx="774255" cy="883418"/>
            </a:xfrm>
            <a:custGeom>
              <a:avLst/>
              <a:gdLst/>
              <a:ahLst/>
              <a:cxnLst/>
              <a:rect l="l" t="t" r="r" b="b"/>
              <a:pathLst>
                <a:path w="20299" h="23161" extrusionOk="0">
                  <a:moveTo>
                    <a:pt x="3113" y="1"/>
                  </a:moveTo>
                  <a:lnTo>
                    <a:pt x="1" y="20561"/>
                  </a:lnTo>
                  <a:lnTo>
                    <a:pt x="17187" y="23160"/>
                  </a:lnTo>
                  <a:lnTo>
                    <a:pt x="20298" y="2600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733137" y="1875441"/>
              <a:ext cx="578965" cy="118204"/>
            </a:xfrm>
            <a:custGeom>
              <a:avLst/>
              <a:gdLst/>
              <a:ahLst/>
              <a:cxnLst/>
              <a:rect l="l" t="t" r="r" b="b"/>
              <a:pathLst>
                <a:path w="15179" h="3099" extrusionOk="0">
                  <a:moveTo>
                    <a:pt x="119" y="0"/>
                  </a:moveTo>
                  <a:lnTo>
                    <a:pt x="1" y="828"/>
                  </a:lnTo>
                  <a:lnTo>
                    <a:pt x="15047" y="3099"/>
                  </a:lnTo>
                  <a:lnTo>
                    <a:pt x="15178" y="227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7723144" y="1941542"/>
              <a:ext cx="578927" cy="118204"/>
            </a:xfrm>
            <a:custGeom>
              <a:avLst/>
              <a:gdLst/>
              <a:ahLst/>
              <a:cxnLst/>
              <a:rect l="l" t="t" r="r" b="b"/>
              <a:pathLst>
                <a:path w="15178" h="3099" extrusionOk="0">
                  <a:moveTo>
                    <a:pt x="118" y="0"/>
                  </a:moveTo>
                  <a:lnTo>
                    <a:pt x="0" y="828"/>
                  </a:lnTo>
                  <a:lnTo>
                    <a:pt x="15059" y="3099"/>
                  </a:lnTo>
                  <a:lnTo>
                    <a:pt x="15178" y="227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7713112" y="2008139"/>
              <a:ext cx="578927" cy="117708"/>
            </a:xfrm>
            <a:custGeom>
              <a:avLst/>
              <a:gdLst/>
              <a:ahLst/>
              <a:cxnLst/>
              <a:rect l="l" t="t" r="r" b="b"/>
              <a:pathLst>
                <a:path w="15178" h="3086" extrusionOk="0">
                  <a:moveTo>
                    <a:pt x="118" y="1"/>
                  </a:moveTo>
                  <a:lnTo>
                    <a:pt x="1" y="815"/>
                  </a:lnTo>
                  <a:lnTo>
                    <a:pt x="15059" y="3086"/>
                  </a:lnTo>
                  <a:lnTo>
                    <a:pt x="15178" y="2272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7750187" y="1392671"/>
              <a:ext cx="633013" cy="498332"/>
            </a:xfrm>
            <a:custGeom>
              <a:avLst/>
              <a:gdLst/>
              <a:ahLst/>
              <a:cxnLst/>
              <a:rect l="l" t="t" r="r" b="b"/>
              <a:pathLst>
                <a:path w="16596" h="13065" extrusionOk="0">
                  <a:moveTo>
                    <a:pt x="1628" y="1"/>
                  </a:moveTo>
                  <a:lnTo>
                    <a:pt x="0" y="10806"/>
                  </a:lnTo>
                  <a:lnTo>
                    <a:pt x="14967" y="13065"/>
                  </a:lnTo>
                  <a:lnTo>
                    <a:pt x="16595" y="2259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7750187" y="1530404"/>
              <a:ext cx="341032" cy="325546"/>
            </a:xfrm>
            <a:custGeom>
              <a:avLst/>
              <a:gdLst/>
              <a:ahLst/>
              <a:cxnLst/>
              <a:rect l="l" t="t" r="r" b="b"/>
              <a:pathLst>
                <a:path w="8941" h="8535" extrusionOk="0">
                  <a:moveTo>
                    <a:pt x="5685" y="1"/>
                  </a:moveTo>
                  <a:lnTo>
                    <a:pt x="0" y="7195"/>
                  </a:lnTo>
                  <a:lnTo>
                    <a:pt x="8941" y="8535"/>
                  </a:lnTo>
                  <a:lnTo>
                    <a:pt x="5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7998571" y="1662110"/>
              <a:ext cx="322533" cy="228893"/>
            </a:xfrm>
            <a:custGeom>
              <a:avLst/>
              <a:gdLst/>
              <a:ahLst/>
              <a:cxnLst/>
              <a:rect l="l" t="t" r="r" b="b"/>
              <a:pathLst>
                <a:path w="8456" h="6001" extrusionOk="0">
                  <a:moveTo>
                    <a:pt x="4963" y="0"/>
                  </a:moveTo>
                  <a:lnTo>
                    <a:pt x="0" y="3900"/>
                  </a:lnTo>
                  <a:lnTo>
                    <a:pt x="65" y="4740"/>
                  </a:lnTo>
                  <a:lnTo>
                    <a:pt x="8455" y="6001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8192335" y="1497602"/>
              <a:ext cx="141776" cy="132240"/>
            </a:xfrm>
            <a:custGeom>
              <a:avLst/>
              <a:gdLst/>
              <a:ahLst/>
              <a:cxnLst/>
              <a:rect l="l" t="t" r="r" b="b"/>
              <a:pathLst>
                <a:path w="3717" h="3467" extrusionOk="0">
                  <a:moveTo>
                    <a:pt x="1853" y="0"/>
                  </a:moveTo>
                  <a:cubicBezTo>
                    <a:pt x="1012" y="0"/>
                    <a:pt x="276" y="620"/>
                    <a:pt x="146" y="1477"/>
                  </a:cubicBezTo>
                  <a:cubicBezTo>
                    <a:pt x="1" y="2423"/>
                    <a:pt x="657" y="3303"/>
                    <a:pt x="1602" y="3447"/>
                  </a:cubicBezTo>
                  <a:cubicBezTo>
                    <a:pt x="1691" y="3460"/>
                    <a:pt x="1778" y="3467"/>
                    <a:pt x="1865" y="3467"/>
                  </a:cubicBezTo>
                  <a:cubicBezTo>
                    <a:pt x="2705" y="3467"/>
                    <a:pt x="3441" y="2847"/>
                    <a:pt x="3572" y="1990"/>
                  </a:cubicBezTo>
                  <a:cubicBezTo>
                    <a:pt x="3717" y="1044"/>
                    <a:pt x="3073" y="164"/>
                    <a:pt x="2115" y="20"/>
                  </a:cubicBezTo>
                  <a:cubicBezTo>
                    <a:pt x="2027" y="7"/>
                    <a:pt x="1939" y="0"/>
                    <a:pt x="1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7634996" y="2496897"/>
              <a:ext cx="536856" cy="536894"/>
            </a:xfrm>
            <a:custGeom>
              <a:avLst/>
              <a:gdLst/>
              <a:ahLst/>
              <a:cxnLst/>
              <a:rect l="l" t="t" r="r" b="b"/>
              <a:pathLst>
                <a:path w="14075" h="14076" extrusionOk="0">
                  <a:moveTo>
                    <a:pt x="7038" y="1"/>
                  </a:moveTo>
                  <a:cubicBezTo>
                    <a:pt x="3152" y="1"/>
                    <a:pt x="1" y="3152"/>
                    <a:pt x="1" y="7038"/>
                  </a:cubicBezTo>
                  <a:cubicBezTo>
                    <a:pt x="1" y="10924"/>
                    <a:pt x="3152" y="14075"/>
                    <a:pt x="7038" y="14075"/>
                  </a:cubicBezTo>
                  <a:cubicBezTo>
                    <a:pt x="10924" y="14075"/>
                    <a:pt x="14075" y="10924"/>
                    <a:pt x="14075" y="7038"/>
                  </a:cubicBezTo>
                  <a:cubicBezTo>
                    <a:pt x="14075" y="3152"/>
                    <a:pt x="10924" y="1"/>
                    <a:pt x="7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7726615" y="2594046"/>
              <a:ext cx="350110" cy="344007"/>
            </a:xfrm>
            <a:custGeom>
              <a:avLst/>
              <a:gdLst/>
              <a:ahLst/>
              <a:cxnLst/>
              <a:rect l="l" t="t" r="r" b="b"/>
              <a:pathLst>
                <a:path w="9179" h="9019" extrusionOk="0">
                  <a:moveTo>
                    <a:pt x="4570" y="2797"/>
                  </a:moveTo>
                  <a:cubicBezTo>
                    <a:pt x="5515" y="2797"/>
                    <a:pt x="6290" y="3572"/>
                    <a:pt x="6290" y="4504"/>
                  </a:cubicBezTo>
                  <a:cubicBezTo>
                    <a:pt x="6290" y="5449"/>
                    <a:pt x="5515" y="6224"/>
                    <a:pt x="4570" y="6224"/>
                  </a:cubicBezTo>
                  <a:cubicBezTo>
                    <a:pt x="3638" y="6224"/>
                    <a:pt x="2863" y="5449"/>
                    <a:pt x="2863" y="4504"/>
                  </a:cubicBezTo>
                  <a:cubicBezTo>
                    <a:pt x="2863" y="3572"/>
                    <a:pt x="3638" y="2797"/>
                    <a:pt x="4570" y="2797"/>
                  </a:cubicBezTo>
                  <a:close/>
                  <a:moveTo>
                    <a:pt x="4058" y="1"/>
                  </a:moveTo>
                  <a:cubicBezTo>
                    <a:pt x="3703" y="1"/>
                    <a:pt x="3428" y="276"/>
                    <a:pt x="3428" y="631"/>
                  </a:cubicBezTo>
                  <a:lnTo>
                    <a:pt x="3428" y="1431"/>
                  </a:lnTo>
                  <a:cubicBezTo>
                    <a:pt x="3428" y="1498"/>
                    <a:pt x="3388" y="1550"/>
                    <a:pt x="3335" y="1576"/>
                  </a:cubicBezTo>
                  <a:cubicBezTo>
                    <a:pt x="3313" y="1586"/>
                    <a:pt x="3291" y="1590"/>
                    <a:pt x="3271" y="1590"/>
                  </a:cubicBezTo>
                  <a:cubicBezTo>
                    <a:pt x="3233" y="1590"/>
                    <a:pt x="3199" y="1575"/>
                    <a:pt x="3165" y="1550"/>
                  </a:cubicBezTo>
                  <a:lnTo>
                    <a:pt x="2509" y="999"/>
                  </a:lnTo>
                  <a:cubicBezTo>
                    <a:pt x="2388" y="900"/>
                    <a:pt x="2243" y="853"/>
                    <a:pt x="2101" y="853"/>
                  </a:cubicBezTo>
                  <a:cubicBezTo>
                    <a:pt x="1920" y="853"/>
                    <a:pt x="1741" y="930"/>
                    <a:pt x="1616" y="1077"/>
                  </a:cubicBezTo>
                  <a:lnTo>
                    <a:pt x="802" y="2049"/>
                  </a:lnTo>
                  <a:cubicBezTo>
                    <a:pt x="578" y="2312"/>
                    <a:pt x="618" y="2705"/>
                    <a:pt x="881" y="2942"/>
                  </a:cubicBezTo>
                  <a:lnTo>
                    <a:pt x="1485" y="3441"/>
                  </a:lnTo>
                  <a:cubicBezTo>
                    <a:pt x="1537" y="3480"/>
                    <a:pt x="1550" y="3546"/>
                    <a:pt x="1537" y="3611"/>
                  </a:cubicBezTo>
                  <a:lnTo>
                    <a:pt x="1537" y="3625"/>
                  </a:lnTo>
                  <a:cubicBezTo>
                    <a:pt x="1511" y="3677"/>
                    <a:pt x="1471" y="3716"/>
                    <a:pt x="1419" y="3730"/>
                  </a:cubicBezTo>
                  <a:lnTo>
                    <a:pt x="578" y="3873"/>
                  </a:lnTo>
                  <a:cubicBezTo>
                    <a:pt x="237" y="3940"/>
                    <a:pt x="1" y="4267"/>
                    <a:pt x="67" y="4609"/>
                  </a:cubicBezTo>
                  <a:lnTo>
                    <a:pt x="277" y="5856"/>
                  </a:lnTo>
                  <a:cubicBezTo>
                    <a:pt x="336" y="6164"/>
                    <a:pt x="609" y="6376"/>
                    <a:pt x="912" y="6376"/>
                  </a:cubicBezTo>
                  <a:cubicBezTo>
                    <a:pt x="945" y="6376"/>
                    <a:pt x="979" y="6373"/>
                    <a:pt x="1012" y="6368"/>
                  </a:cubicBezTo>
                  <a:lnTo>
                    <a:pt x="1721" y="6237"/>
                  </a:lnTo>
                  <a:cubicBezTo>
                    <a:pt x="1730" y="6235"/>
                    <a:pt x="1738" y="6234"/>
                    <a:pt x="1746" y="6234"/>
                  </a:cubicBezTo>
                  <a:cubicBezTo>
                    <a:pt x="1803" y="6234"/>
                    <a:pt x="1856" y="6270"/>
                    <a:pt x="1879" y="6315"/>
                  </a:cubicBezTo>
                  <a:cubicBezTo>
                    <a:pt x="1891" y="6329"/>
                    <a:pt x="1905" y="6355"/>
                    <a:pt x="1918" y="6368"/>
                  </a:cubicBezTo>
                  <a:cubicBezTo>
                    <a:pt x="1957" y="6421"/>
                    <a:pt x="1957" y="6487"/>
                    <a:pt x="1931" y="6539"/>
                  </a:cubicBezTo>
                  <a:lnTo>
                    <a:pt x="1537" y="7208"/>
                  </a:lnTo>
                  <a:cubicBezTo>
                    <a:pt x="1366" y="7511"/>
                    <a:pt x="1471" y="7891"/>
                    <a:pt x="1774" y="8075"/>
                  </a:cubicBezTo>
                  <a:lnTo>
                    <a:pt x="2863" y="8705"/>
                  </a:lnTo>
                  <a:cubicBezTo>
                    <a:pt x="2961" y="8761"/>
                    <a:pt x="3069" y="8787"/>
                    <a:pt x="3176" y="8787"/>
                  </a:cubicBezTo>
                  <a:cubicBezTo>
                    <a:pt x="3398" y="8787"/>
                    <a:pt x="3614" y="8673"/>
                    <a:pt x="3729" y="8469"/>
                  </a:cubicBezTo>
                  <a:lnTo>
                    <a:pt x="4044" y="7917"/>
                  </a:lnTo>
                  <a:cubicBezTo>
                    <a:pt x="4079" y="7871"/>
                    <a:pt x="4124" y="7836"/>
                    <a:pt x="4178" y="7836"/>
                  </a:cubicBezTo>
                  <a:cubicBezTo>
                    <a:pt x="4185" y="7836"/>
                    <a:pt x="4194" y="7837"/>
                    <a:pt x="4202" y="7838"/>
                  </a:cubicBezTo>
                  <a:cubicBezTo>
                    <a:pt x="4255" y="7852"/>
                    <a:pt x="4294" y="7852"/>
                    <a:pt x="4347" y="7852"/>
                  </a:cubicBezTo>
                  <a:cubicBezTo>
                    <a:pt x="4399" y="7865"/>
                    <a:pt x="4452" y="7905"/>
                    <a:pt x="4478" y="7957"/>
                  </a:cubicBezTo>
                  <a:lnTo>
                    <a:pt x="4715" y="8600"/>
                  </a:lnTo>
                  <a:cubicBezTo>
                    <a:pt x="4807" y="8858"/>
                    <a:pt x="5046" y="9018"/>
                    <a:pt x="5303" y="9018"/>
                  </a:cubicBezTo>
                  <a:cubicBezTo>
                    <a:pt x="5373" y="9018"/>
                    <a:pt x="5445" y="9006"/>
                    <a:pt x="5515" y="8981"/>
                  </a:cubicBezTo>
                  <a:lnTo>
                    <a:pt x="6697" y="8547"/>
                  </a:lnTo>
                  <a:cubicBezTo>
                    <a:pt x="7038" y="8430"/>
                    <a:pt x="7195" y="8075"/>
                    <a:pt x="7078" y="7747"/>
                  </a:cubicBezTo>
                  <a:lnTo>
                    <a:pt x="6880" y="7169"/>
                  </a:lnTo>
                  <a:cubicBezTo>
                    <a:pt x="6854" y="7117"/>
                    <a:pt x="6868" y="7051"/>
                    <a:pt x="6920" y="7012"/>
                  </a:cubicBezTo>
                  <a:lnTo>
                    <a:pt x="7038" y="6893"/>
                  </a:lnTo>
                  <a:cubicBezTo>
                    <a:pt x="7067" y="6865"/>
                    <a:pt x="7108" y="6844"/>
                    <a:pt x="7149" y="6844"/>
                  </a:cubicBezTo>
                  <a:cubicBezTo>
                    <a:pt x="7165" y="6844"/>
                    <a:pt x="7181" y="6847"/>
                    <a:pt x="7195" y="6854"/>
                  </a:cubicBezTo>
                  <a:lnTo>
                    <a:pt x="7813" y="7077"/>
                  </a:lnTo>
                  <a:cubicBezTo>
                    <a:pt x="7884" y="7103"/>
                    <a:pt x="7956" y="7115"/>
                    <a:pt x="8027" y="7115"/>
                  </a:cubicBezTo>
                  <a:cubicBezTo>
                    <a:pt x="8288" y="7115"/>
                    <a:pt x="8534" y="6954"/>
                    <a:pt x="8627" y="6697"/>
                  </a:cubicBezTo>
                  <a:lnTo>
                    <a:pt x="9060" y="5515"/>
                  </a:lnTo>
                  <a:cubicBezTo>
                    <a:pt x="9178" y="5186"/>
                    <a:pt x="9007" y="4819"/>
                    <a:pt x="8680" y="4701"/>
                  </a:cubicBezTo>
                  <a:lnTo>
                    <a:pt x="8076" y="4491"/>
                  </a:lnTo>
                  <a:cubicBezTo>
                    <a:pt x="8023" y="4465"/>
                    <a:pt x="7983" y="4412"/>
                    <a:pt x="7971" y="4346"/>
                  </a:cubicBezTo>
                  <a:cubicBezTo>
                    <a:pt x="7971" y="4202"/>
                    <a:pt x="7944" y="4057"/>
                    <a:pt x="7918" y="3926"/>
                  </a:cubicBezTo>
                  <a:cubicBezTo>
                    <a:pt x="7904" y="3861"/>
                    <a:pt x="7931" y="3808"/>
                    <a:pt x="7971" y="3768"/>
                  </a:cubicBezTo>
                  <a:lnTo>
                    <a:pt x="8653" y="3231"/>
                  </a:lnTo>
                  <a:cubicBezTo>
                    <a:pt x="8916" y="3007"/>
                    <a:pt x="8968" y="2613"/>
                    <a:pt x="8745" y="2338"/>
                  </a:cubicBezTo>
                  <a:lnTo>
                    <a:pt x="7971" y="1353"/>
                  </a:lnTo>
                  <a:cubicBezTo>
                    <a:pt x="7842" y="1195"/>
                    <a:pt x="7657" y="1114"/>
                    <a:pt x="7471" y="1114"/>
                  </a:cubicBezTo>
                  <a:cubicBezTo>
                    <a:pt x="7333" y="1114"/>
                    <a:pt x="7195" y="1158"/>
                    <a:pt x="7078" y="1248"/>
                  </a:cubicBezTo>
                  <a:lnTo>
                    <a:pt x="6500" y="1708"/>
                  </a:lnTo>
                  <a:cubicBezTo>
                    <a:pt x="6470" y="1730"/>
                    <a:pt x="6434" y="1744"/>
                    <a:pt x="6400" y="1744"/>
                  </a:cubicBezTo>
                  <a:cubicBezTo>
                    <a:pt x="6375" y="1744"/>
                    <a:pt x="6351" y="1737"/>
                    <a:pt x="6329" y="1720"/>
                  </a:cubicBezTo>
                  <a:cubicBezTo>
                    <a:pt x="6238" y="1668"/>
                    <a:pt x="6145" y="1615"/>
                    <a:pt x="6040" y="1576"/>
                  </a:cubicBezTo>
                  <a:cubicBezTo>
                    <a:pt x="5988" y="1550"/>
                    <a:pt x="5949" y="1498"/>
                    <a:pt x="5949" y="1431"/>
                  </a:cubicBezTo>
                  <a:lnTo>
                    <a:pt x="5949" y="631"/>
                  </a:lnTo>
                  <a:cubicBezTo>
                    <a:pt x="5949" y="276"/>
                    <a:pt x="5672" y="1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030016" y="2429041"/>
              <a:ext cx="846840" cy="642053"/>
            </a:xfrm>
            <a:custGeom>
              <a:avLst/>
              <a:gdLst/>
              <a:ahLst/>
              <a:cxnLst/>
              <a:rect l="l" t="t" r="r" b="b"/>
              <a:pathLst>
                <a:path w="22202" h="16833" extrusionOk="0">
                  <a:moveTo>
                    <a:pt x="18960" y="0"/>
                  </a:moveTo>
                  <a:cubicBezTo>
                    <a:pt x="18942" y="0"/>
                    <a:pt x="18924" y="2"/>
                    <a:pt x="18906" y="7"/>
                  </a:cubicBezTo>
                  <a:lnTo>
                    <a:pt x="144" y="4970"/>
                  </a:lnTo>
                  <a:cubicBezTo>
                    <a:pt x="53" y="4996"/>
                    <a:pt x="0" y="5088"/>
                    <a:pt x="27" y="5193"/>
                  </a:cubicBezTo>
                  <a:lnTo>
                    <a:pt x="3073" y="16707"/>
                  </a:lnTo>
                  <a:cubicBezTo>
                    <a:pt x="3094" y="16783"/>
                    <a:pt x="3160" y="16833"/>
                    <a:pt x="3235" y="16833"/>
                  </a:cubicBezTo>
                  <a:cubicBezTo>
                    <a:pt x="3250" y="16833"/>
                    <a:pt x="3267" y="16830"/>
                    <a:pt x="3283" y="16826"/>
                  </a:cubicBezTo>
                  <a:lnTo>
                    <a:pt x="22043" y="11863"/>
                  </a:lnTo>
                  <a:cubicBezTo>
                    <a:pt x="22149" y="11837"/>
                    <a:pt x="22201" y="11744"/>
                    <a:pt x="22175" y="11639"/>
                  </a:cubicBezTo>
                  <a:lnTo>
                    <a:pt x="19129" y="126"/>
                  </a:lnTo>
                  <a:cubicBezTo>
                    <a:pt x="19107" y="49"/>
                    <a:pt x="19041" y="0"/>
                    <a:pt x="18960" y="0"/>
                  </a:cubicBezTo>
                  <a:close/>
                </a:path>
              </a:pathLst>
            </a:custGeom>
            <a:solidFill>
              <a:srgbClr val="FF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5029024" y="2415997"/>
              <a:ext cx="846802" cy="642091"/>
            </a:xfrm>
            <a:custGeom>
              <a:avLst/>
              <a:gdLst/>
              <a:ahLst/>
              <a:cxnLst/>
              <a:rect l="l" t="t" r="r" b="b"/>
              <a:pathLst>
                <a:path w="22201" h="16834" extrusionOk="0">
                  <a:moveTo>
                    <a:pt x="18959" y="1"/>
                  </a:moveTo>
                  <a:cubicBezTo>
                    <a:pt x="18942" y="1"/>
                    <a:pt x="18924" y="3"/>
                    <a:pt x="18906" y="8"/>
                  </a:cubicBezTo>
                  <a:lnTo>
                    <a:pt x="144" y="4970"/>
                  </a:lnTo>
                  <a:cubicBezTo>
                    <a:pt x="53" y="4997"/>
                    <a:pt x="0" y="5089"/>
                    <a:pt x="26" y="5194"/>
                  </a:cubicBezTo>
                  <a:lnTo>
                    <a:pt x="3072" y="16708"/>
                  </a:lnTo>
                  <a:cubicBezTo>
                    <a:pt x="3094" y="16784"/>
                    <a:pt x="3160" y="16833"/>
                    <a:pt x="3234" y="16833"/>
                  </a:cubicBezTo>
                  <a:cubicBezTo>
                    <a:pt x="3250" y="16833"/>
                    <a:pt x="3266" y="16831"/>
                    <a:pt x="3282" y="16826"/>
                  </a:cubicBezTo>
                  <a:lnTo>
                    <a:pt x="22043" y="11864"/>
                  </a:lnTo>
                  <a:cubicBezTo>
                    <a:pt x="22148" y="11837"/>
                    <a:pt x="22201" y="11745"/>
                    <a:pt x="22175" y="11640"/>
                  </a:cubicBezTo>
                  <a:lnTo>
                    <a:pt x="19129" y="126"/>
                  </a:lnTo>
                  <a:cubicBezTo>
                    <a:pt x="19107" y="50"/>
                    <a:pt x="19041" y="1"/>
                    <a:pt x="18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305977" y="2619983"/>
              <a:ext cx="306437" cy="306132"/>
            </a:xfrm>
            <a:custGeom>
              <a:avLst/>
              <a:gdLst/>
              <a:ahLst/>
              <a:cxnLst/>
              <a:rect l="l" t="t" r="r" b="b"/>
              <a:pathLst>
                <a:path w="8034" h="8026" extrusionOk="0">
                  <a:moveTo>
                    <a:pt x="50" y="1"/>
                  </a:moveTo>
                  <a:cubicBezTo>
                    <a:pt x="19" y="1"/>
                    <a:pt x="1" y="35"/>
                    <a:pt x="13" y="69"/>
                  </a:cubicBezTo>
                  <a:lnTo>
                    <a:pt x="2113" y="7986"/>
                  </a:lnTo>
                  <a:cubicBezTo>
                    <a:pt x="2113" y="8011"/>
                    <a:pt x="2135" y="8026"/>
                    <a:pt x="2158" y="8026"/>
                  </a:cubicBezTo>
                  <a:cubicBezTo>
                    <a:pt x="2170" y="8026"/>
                    <a:pt x="2183" y="8022"/>
                    <a:pt x="2192" y="8012"/>
                  </a:cubicBezTo>
                  <a:lnTo>
                    <a:pt x="8008" y="2236"/>
                  </a:lnTo>
                  <a:cubicBezTo>
                    <a:pt x="8034" y="2209"/>
                    <a:pt x="8021" y="2157"/>
                    <a:pt x="7981" y="2157"/>
                  </a:cubicBezTo>
                  <a:lnTo>
                    <a:pt x="65" y="4"/>
                  </a:lnTo>
                  <a:cubicBezTo>
                    <a:pt x="60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128653" y="1809836"/>
              <a:ext cx="203338" cy="205359"/>
            </a:xfrm>
            <a:custGeom>
              <a:avLst/>
              <a:gdLst/>
              <a:ahLst/>
              <a:cxnLst/>
              <a:rect l="l" t="t" r="r" b="b"/>
              <a:pathLst>
                <a:path w="5331" h="5384" extrusionOk="0">
                  <a:moveTo>
                    <a:pt x="3270" y="1"/>
                  </a:moveTo>
                  <a:lnTo>
                    <a:pt x="0" y="3414"/>
                  </a:lnTo>
                  <a:lnTo>
                    <a:pt x="2048" y="5384"/>
                  </a:lnTo>
                  <a:lnTo>
                    <a:pt x="5331" y="1970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813634" y="1912020"/>
              <a:ext cx="421208" cy="423916"/>
            </a:xfrm>
            <a:custGeom>
              <a:avLst/>
              <a:gdLst/>
              <a:ahLst/>
              <a:cxnLst/>
              <a:rect l="l" t="t" r="r" b="b"/>
              <a:pathLst>
                <a:path w="11043" h="11114" extrusionOk="0">
                  <a:moveTo>
                    <a:pt x="8404" y="0"/>
                  </a:moveTo>
                  <a:lnTo>
                    <a:pt x="711" y="8009"/>
                  </a:lnTo>
                  <a:cubicBezTo>
                    <a:pt x="1" y="8744"/>
                    <a:pt x="27" y="9899"/>
                    <a:pt x="763" y="10608"/>
                  </a:cubicBezTo>
                  <a:cubicBezTo>
                    <a:pt x="1114" y="10946"/>
                    <a:pt x="1570" y="11114"/>
                    <a:pt x="2027" y="11114"/>
                  </a:cubicBezTo>
                  <a:cubicBezTo>
                    <a:pt x="2509" y="11114"/>
                    <a:pt x="2992" y="10927"/>
                    <a:pt x="3349" y="10556"/>
                  </a:cubicBezTo>
                  <a:lnTo>
                    <a:pt x="11043" y="2533"/>
                  </a:lnTo>
                  <a:lnTo>
                    <a:pt x="8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5127165" y="1367650"/>
              <a:ext cx="669553" cy="606923"/>
            </a:xfrm>
            <a:custGeom>
              <a:avLst/>
              <a:gdLst/>
              <a:ahLst/>
              <a:cxnLst/>
              <a:rect l="l" t="t" r="r" b="b"/>
              <a:pathLst>
                <a:path w="17554" h="15912" extrusionOk="0">
                  <a:moveTo>
                    <a:pt x="8773" y="2351"/>
                  </a:moveTo>
                  <a:cubicBezTo>
                    <a:pt x="10170" y="2351"/>
                    <a:pt x="11569" y="2870"/>
                    <a:pt x="12657" y="3913"/>
                  </a:cubicBezTo>
                  <a:cubicBezTo>
                    <a:pt x="14889" y="6053"/>
                    <a:pt x="14967" y="9598"/>
                    <a:pt x="12814" y="11830"/>
                  </a:cubicBezTo>
                  <a:cubicBezTo>
                    <a:pt x="11714" y="12978"/>
                    <a:pt x="10242" y="13556"/>
                    <a:pt x="8768" y="13556"/>
                  </a:cubicBezTo>
                  <a:cubicBezTo>
                    <a:pt x="7375" y="13556"/>
                    <a:pt x="5981" y="13040"/>
                    <a:pt x="4897" y="12000"/>
                  </a:cubicBezTo>
                  <a:cubicBezTo>
                    <a:pt x="2665" y="9847"/>
                    <a:pt x="2600" y="6302"/>
                    <a:pt x="4739" y="4070"/>
                  </a:cubicBezTo>
                  <a:cubicBezTo>
                    <a:pt x="5837" y="2926"/>
                    <a:pt x="7304" y="2351"/>
                    <a:pt x="8773" y="2351"/>
                  </a:cubicBezTo>
                  <a:close/>
                  <a:moveTo>
                    <a:pt x="8775" y="1"/>
                  </a:moveTo>
                  <a:cubicBezTo>
                    <a:pt x="6685" y="1"/>
                    <a:pt x="4596" y="819"/>
                    <a:pt x="3033" y="2442"/>
                  </a:cubicBezTo>
                  <a:cubicBezTo>
                    <a:pt x="0" y="5619"/>
                    <a:pt x="105" y="10648"/>
                    <a:pt x="3269" y="13694"/>
                  </a:cubicBezTo>
                  <a:cubicBezTo>
                    <a:pt x="4814" y="15176"/>
                    <a:pt x="6797" y="15912"/>
                    <a:pt x="8777" y="15912"/>
                  </a:cubicBezTo>
                  <a:cubicBezTo>
                    <a:pt x="10868" y="15912"/>
                    <a:pt x="12956" y="15090"/>
                    <a:pt x="14521" y="13458"/>
                  </a:cubicBezTo>
                  <a:cubicBezTo>
                    <a:pt x="17553" y="10293"/>
                    <a:pt x="17448" y="5252"/>
                    <a:pt x="14285" y="2220"/>
                  </a:cubicBezTo>
                  <a:cubicBezTo>
                    <a:pt x="12744" y="737"/>
                    <a:pt x="10759" y="1"/>
                    <a:pt x="8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6103155" y="2687190"/>
              <a:ext cx="1069211" cy="890399"/>
            </a:xfrm>
            <a:custGeom>
              <a:avLst/>
              <a:gdLst/>
              <a:ahLst/>
              <a:cxnLst/>
              <a:rect l="l" t="t" r="r" b="b"/>
              <a:pathLst>
                <a:path w="28032" h="23344" extrusionOk="0">
                  <a:moveTo>
                    <a:pt x="1274" y="1"/>
                  </a:moveTo>
                  <a:cubicBezTo>
                    <a:pt x="565" y="1"/>
                    <a:pt x="0" y="565"/>
                    <a:pt x="0" y="1261"/>
                  </a:cubicBezTo>
                  <a:lnTo>
                    <a:pt x="0" y="3414"/>
                  </a:lnTo>
                  <a:lnTo>
                    <a:pt x="0" y="6736"/>
                  </a:lnTo>
                  <a:lnTo>
                    <a:pt x="0" y="23343"/>
                  </a:lnTo>
                  <a:lnTo>
                    <a:pt x="28031" y="23343"/>
                  </a:lnTo>
                  <a:lnTo>
                    <a:pt x="28031" y="4990"/>
                  </a:lnTo>
                  <a:cubicBezTo>
                    <a:pt x="28031" y="4123"/>
                    <a:pt x="27322" y="3414"/>
                    <a:pt x="26442" y="3414"/>
                  </a:cubicBezTo>
                  <a:lnTo>
                    <a:pt x="15624" y="3414"/>
                  </a:lnTo>
                  <a:cubicBezTo>
                    <a:pt x="15034" y="3414"/>
                    <a:pt x="14547" y="2928"/>
                    <a:pt x="14547" y="2338"/>
                  </a:cubicBezTo>
                  <a:lnTo>
                    <a:pt x="14547" y="1261"/>
                  </a:lnTo>
                  <a:cubicBezTo>
                    <a:pt x="14547" y="565"/>
                    <a:pt x="13983" y="1"/>
                    <a:pt x="13287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131724" y="2862493"/>
              <a:ext cx="966989" cy="699076"/>
            </a:xfrm>
            <a:custGeom>
              <a:avLst/>
              <a:gdLst/>
              <a:ahLst/>
              <a:cxnLst/>
              <a:rect l="l" t="t" r="r" b="b"/>
              <a:pathLst>
                <a:path w="25352" h="18328" extrusionOk="0">
                  <a:moveTo>
                    <a:pt x="0" y="0"/>
                  </a:moveTo>
                  <a:lnTo>
                    <a:pt x="0" y="18327"/>
                  </a:lnTo>
                  <a:lnTo>
                    <a:pt x="25352" y="18327"/>
                  </a:lnTo>
                  <a:lnTo>
                    <a:pt x="2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154228" y="2835450"/>
              <a:ext cx="967065" cy="699076"/>
            </a:xfrm>
            <a:custGeom>
              <a:avLst/>
              <a:gdLst/>
              <a:ahLst/>
              <a:cxnLst/>
              <a:rect l="l" t="t" r="r" b="b"/>
              <a:pathLst>
                <a:path w="25354" h="18328" extrusionOk="0">
                  <a:moveTo>
                    <a:pt x="1" y="0"/>
                  </a:moveTo>
                  <a:lnTo>
                    <a:pt x="1" y="18327"/>
                  </a:lnTo>
                  <a:lnTo>
                    <a:pt x="25353" y="18327"/>
                  </a:lnTo>
                  <a:lnTo>
                    <a:pt x="25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055592" y="2881984"/>
              <a:ext cx="1216936" cy="800230"/>
            </a:xfrm>
            <a:custGeom>
              <a:avLst/>
              <a:gdLst/>
              <a:ahLst/>
              <a:cxnLst/>
              <a:rect l="l" t="t" r="r" b="b"/>
              <a:pathLst>
                <a:path w="31905" h="20980" extrusionOk="0">
                  <a:moveTo>
                    <a:pt x="16648" y="1"/>
                  </a:moveTo>
                  <a:cubicBezTo>
                    <a:pt x="15729" y="1"/>
                    <a:pt x="14836" y="342"/>
                    <a:pt x="14154" y="960"/>
                  </a:cubicBezTo>
                  <a:lnTo>
                    <a:pt x="12552" y="2416"/>
                  </a:lnTo>
                  <a:cubicBezTo>
                    <a:pt x="11633" y="3244"/>
                    <a:pt x="10438" y="3703"/>
                    <a:pt x="9204" y="3703"/>
                  </a:cubicBezTo>
                  <a:lnTo>
                    <a:pt x="2298" y="3703"/>
                  </a:lnTo>
                  <a:cubicBezTo>
                    <a:pt x="1011" y="3703"/>
                    <a:pt x="1" y="4832"/>
                    <a:pt x="145" y="6106"/>
                  </a:cubicBezTo>
                  <a:cubicBezTo>
                    <a:pt x="552" y="9742"/>
                    <a:pt x="815" y="16057"/>
                    <a:pt x="920" y="19089"/>
                  </a:cubicBezTo>
                  <a:cubicBezTo>
                    <a:pt x="959" y="20035"/>
                    <a:pt x="1734" y="20796"/>
                    <a:pt x="2692" y="20796"/>
                  </a:cubicBezTo>
                  <a:cubicBezTo>
                    <a:pt x="7799" y="20796"/>
                    <a:pt x="22924" y="20927"/>
                    <a:pt x="28214" y="20980"/>
                  </a:cubicBezTo>
                  <a:cubicBezTo>
                    <a:pt x="29200" y="20980"/>
                    <a:pt x="29987" y="20206"/>
                    <a:pt x="30000" y="19234"/>
                  </a:cubicBezTo>
                  <a:cubicBezTo>
                    <a:pt x="30053" y="15190"/>
                    <a:pt x="31077" y="7405"/>
                    <a:pt x="31681" y="3073"/>
                  </a:cubicBezTo>
                  <a:cubicBezTo>
                    <a:pt x="31904" y="1445"/>
                    <a:pt x="30644" y="1"/>
                    <a:pt x="28990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333;p36">
            <a:extLst>
              <a:ext uri="{FF2B5EF4-FFF2-40B4-BE49-F238E27FC236}">
                <a16:creationId xmlns:a16="http://schemas.microsoft.com/office/drawing/2014/main" id="{F31CAE05-49F5-45EF-9D9C-8AC888492E04}"/>
              </a:ext>
            </a:extLst>
          </p:cNvPr>
          <p:cNvSpPr txBox="1">
            <a:spLocks/>
          </p:cNvSpPr>
          <p:nvPr/>
        </p:nvSpPr>
        <p:spPr>
          <a:xfrm>
            <a:off x="1778647" y="836916"/>
            <a:ext cx="1416000" cy="135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dirty="0"/>
              <a:t>03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538E-7985-42A0-99F3-11B0C978B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64616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B93F2-EC13-4D4B-9544-67E81072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90B980-F82F-42EA-976E-59119451FA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25" y="1167334"/>
            <a:ext cx="2857500" cy="351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493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F7F4-5FC3-472A-8D6A-91A3E58F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7395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Usulan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86FCC-9442-4424-9AAA-27D06A1FA1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A3421C-7830-425A-9CAE-92C25F711A6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99" y="920716"/>
            <a:ext cx="3427582" cy="3970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12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29FE-659F-4E2A-A34D-6D5E30F0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Kanban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61E45A-372C-45F2-A31A-32A3C94DD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76DB9-D5B3-4EB7-AAB6-2F8F9301CC3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65" y="1550891"/>
            <a:ext cx="4503420" cy="259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6560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2ACF-17F5-457E-9647-B510A07E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42454-2088-413F-B7A1-0B8E435D6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52C5DA-D4E2-4AA8-B8D4-FCF7EFD1A4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7880" y="335280"/>
            <a:ext cx="4968240" cy="447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7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420807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Pendahuluan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334" name="Google Shape;334;p36"/>
          <p:cNvGrpSpPr/>
          <p:nvPr/>
        </p:nvGrpSpPr>
        <p:grpSpPr>
          <a:xfrm>
            <a:off x="865633" y="768032"/>
            <a:ext cx="3201975" cy="3574043"/>
            <a:chOff x="865633" y="768032"/>
            <a:chExt cx="3201975" cy="3574043"/>
          </a:xfrm>
        </p:grpSpPr>
        <p:grpSp>
          <p:nvGrpSpPr>
            <p:cNvPr id="335" name="Google Shape;335;p36"/>
            <p:cNvGrpSpPr/>
            <p:nvPr/>
          </p:nvGrpSpPr>
          <p:grpSpPr>
            <a:xfrm>
              <a:off x="865633" y="768032"/>
              <a:ext cx="3201975" cy="3309119"/>
              <a:chOff x="865633" y="768032"/>
              <a:chExt cx="3201975" cy="3309119"/>
            </a:xfrm>
          </p:grpSpPr>
          <p:sp>
            <p:nvSpPr>
              <p:cNvPr id="336" name="Google Shape;336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6999" y="22357"/>
                    </a:lnTo>
                    <a:cubicBezTo>
                      <a:pt x="8619" y="22357"/>
                      <a:pt x="10019" y="21245"/>
                      <a:pt x="10390" y="19667"/>
                    </a:cubicBezTo>
                    <a:lnTo>
                      <a:pt x="14300" y="2732"/>
                    </a:ln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3693" y="22357"/>
                    </a:lnTo>
                    <a:cubicBezTo>
                      <a:pt x="3623" y="18487"/>
                      <a:pt x="3816" y="10156"/>
                      <a:pt x="6382" y="7027"/>
                    </a:cubicBezTo>
                    <a:cubicBezTo>
                      <a:pt x="8551" y="4379"/>
                      <a:pt x="12050" y="3226"/>
                      <a:pt x="14300" y="2732"/>
                    </a:cubicBez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 flipH="1">
                <a:off x="1821582" y="3239882"/>
                <a:ext cx="376260" cy="293496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7837" extrusionOk="0">
                    <a:moveTo>
                      <a:pt x="1291" y="0"/>
                    </a:moveTo>
                    <a:cubicBezTo>
                      <a:pt x="1291" y="0"/>
                      <a:pt x="1278" y="28"/>
                      <a:pt x="1263" y="97"/>
                    </a:cubicBezTo>
                    <a:cubicBezTo>
                      <a:pt x="1058" y="810"/>
                      <a:pt x="1" y="5545"/>
                      <a:pt x="5312" y="7466"/>
                    </a:cubicBezTo>
                    <a:cubicBezTo>
                      <a:pt x="5697" y="7603"/>
                      <a:pt x="6136" y="7727"/>
                      <a:pt x="6603" y="7837"/>
                    </a:cubicBezTo>
                    <a:lnTo>
                      <a:pt x="10047" y="43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 flipH="1">
                <a:off x="978170" y="1449247"/>
                <a:ext cx="2553341" cy="1812243"/>
              </a:xfrm>
              <a:custGeom>
                <a:avLst/>
                <a:gdLst/>
                <a:ahLst/>
                <a:cxnLst/>
                <a:rect l="l" t="t" r="r" b="b"/>
                <a:pathLst>
                  <a:path w="68180" h="48391" extrusionOk="0">
                    <a:moveTo>
                      <a:pt x="6505" y="0"/>
                    </a:moveTo>
                    <a:lnTo>
                      <a:pt x="1153" y="39869"/>
                    </a:lnTo>
                    <a:lnTo>
                      <a:pt x="370" y="45618"/>
                    </a:lnTo>
                    <a:lnTo>
                      <a:pt x="0" y="48391"/>
                    </a:lnTo>
                    <a:lnTo>
                      <a:pt x="63871" y="48322"/>
                    </a:lnTo>
                    <a:lnTo>
                      <a:pt x="64639" y="48158"/>
                    </a:lnTo>
                    <a:lnTo>
                      <a:pt x="65338" y="47938"/>
                    </a:lnTo>
                    <a:lnTo>
                      <a:pt x="66341" y="41611"/>
                    </a:lnTo>
                    <a:lnTo>
                      <a:pt x="66506" y="40595"/>
                    </a:lnTo>
                    <a:lnTo>
                      <a:pt x="68180" y="30042"/>
                    </a:lnTo>
                    <a:lnTo>
                      <a:pt x="68180" y="30028"/>
                    </a:lnTo>
                    <a:lnTo>
                      <a:pt x="68152" y="30015"/>
                    </a:lnTo>
                    <a:lnTo>
                      <a:pt x="54689" y="23468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 flipH="1">
                <a:off x="865633" y="2328124"/>
                <a:ext cx="646574" cy="679455"/>
              </a:xfrm>
              <a:custGeom>
                <a:avLst/>
                <a:gdLst/>
                <a:ahLst/>
                <a:cxnLst/>
                <a:rect l="l" t="t" r="r" b="b"/>
                <a:pathLst>
                  <a:path w="17265" h="18143" extrusionOk="0">
                    <a:moveTo>
                      <a:pt x="769" y="0"/>
                    </a:moveTo>
                    <a:lnTo>
                      <a:pt x="769" y="0"/>
                    </a:lnTo>
                    <a:cubicBezTo>
                      <a:pt x="769" y="0"/>
                      <a:pt x="1263" y="1235"/>
                      <a:pt x="1469" y="3678"/>
                    </a:cubicBezTo>
                    <a:cubicBezTo>
                      <a:pt x="3404" y="4488"/>
                      <a:pt x="4968" y="5120"/>
                      <a:pt x="5998" y="5545"/>
                    </a:cubicBezTo>
                    <a:cubicBezTo>
                      <a:pt x="13766" y="8715"/>
                      <a:pt x="15014" y="9841"/>
                      <a:pt x="14260" y="11171"/>
                    </a:cubicBezTo>
                    <a:cubicBezTo>
                      <a:pt x="14212" y="11255"/>
                      <a:pt x="14049" y="11294"/>
                      <a:pt x="13781" y="11294"/>
                    </a:cubicBezTo>
                    <a:cubicBezTo>
                      <a:pt x="12288" y="11294"/>
                      <a:pt x="7547" y="10057"/>
                      <a:pt x="1482" y="8276"/>
                    </a:cubicBezTo>
                    <a:cubicBezTo>
                      <a:pt x="1373" y="9786"/>
                      <a:pt x="1153" y="11487"/>
                      <a:pt x="769" y="13395"/>
                    </a:cubicBezTo>
                    <a:cubicBezTo>
                      <a:pt x="549" y="14507"/>
                      <a:pt x="317" y="15535"/>
                      <a:pt x="69" y="16455"/>
                    </a:cubicBezTo>
                    <a:cubicBezTo>
                      <a:pt x="55" y="16565"/>
                      <a:pt x="15" y="16661"/>
                      <a:pt x="0" y="16757"/>
                    </a:cubicBezTo>
                    <a:cubicBezTo>
                      <a:pt x="4708" y="17526"/>
                      <a:pt x="8948" y="18116"/>
                      <a:pt x="12421" y="18143"/>
                    </a:cubicBezTo>
                    <a:cubicBezTo>
                      <a:pt x="13779" y="18143"/>
                      <a:pt x="15014" y="18075"/>
                      <a:pt x="16112" y="17883"/>
                    </a:cubicBezTo>
                    <a:lnTo>
                      <a:pt x="16291" y="16798"/>
                    </a:lnTo>
                    <a:lnTo>
                      <a:pt x="16853" y="13257"/>
                    </a:lnTo>
                    <a:cubicBezTo>
                      <a:pt x="17265" y="10691"/>
                      <a:pt x="16236" y="8139"/>
                      <a:pt x="14260" y="6574"/>
                    </a:cubicBezTo>
                    <a:cubicBezTo>
                      <a:pt x="14246" y="6560"/>
                      <a:pt x="14232" y="6560"/>
                      <a:pt x="14232" y="6547"/>
                    </a:cubicBezTo>
                    <a:cubicBezTo>
                      <a:pt x="13821" y="6231"/>
                      <a:pt x="13367" y="5956"/>
                      <a:pt x="12873" y="5723"/>
                    </a:cubicBez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 flipH="1">
                <a:off x="908775" y="2955674"/>
                <a:ext cx="736529" cy="305817"/>
              </a:xfrm>
              <a:custGeom>
                <a:avLst/>
                <a:gdLst/>
                <a:ahLst/>
                <a:cxnLst/>
                <a:rect l="l" t="t" r="r" b="b"/>
                <a:pathLst>
                  <a:path w="19667" h="8166" extrusionOk="0">
                    <a:moveTo>
                      <a:pt x="3554" y="0"/>
                    </a:moveTo>
                    <a:cubicBezTo>
                      <a:pt x="2923" y="2333"/>
                      <a:pt x="2264" y="4076"/>
                      <a:pt x="1675" y="5338"/>
                    </a:cubicBezTo>
                    <a:cubicBezTo>
                      <a:pt x="727" y="7397"/>
                      <a:pt x="0" y="8166"/>
                      <a:pt x="0" y="8166"/>
                    </a:cubicBezTo>
                    <a:lnTo>
                      <a:pt x="12489" y="8166"/>
                    </a:lnTo>
                    <a:cubicBezTo>
                      <a:pt x="13106" y="8166"/>
                      <a:pt x="13710" y="8083"/>
                      <a:pt x="14273" y="7933"/>
                    </a:cubicBezTo>
                    <a:cubicBezTo>
                      <a:pt x="14520" y="7878"/>
                      <a:pt x="14753" y="7796"/>
                      <a:pt x="14972" y="7713"/>
                    </a:cubicBezTo>
                    <a:cubicBezTo>
                      <a:pt x="17265" y="6862"/>
                      <a:pt x="19007" y="4844"/>
                      <a:pt x="19474" y="2333"/>
                    </a:cubicBezTo>
                    <a:cubicBezTo>
                      <a:pt x="19474" y="2292"/>
                      <a:pt x="19488" y="2237"/>
                      <a:pt x="19488" y="2196"/>
                    </a:cubicBezTo>
                    <a:lnTo>
                      <a:pt x="19666" y="1126"/>
                    </a:lnTo>
                    <a:lnTo>
                      <a:pt x="19666" y="1126"/>
                    </a:lnTo>
                    <a:cubicBezTo>
                      <a:pt x="18568" y="1318"/>
                      <a:pt x="17333" y="1386"/>
                      <a:pt x="15975" y="1386"/>
                    </a:cubicBezTo>
                    <a:cubicBezTo>
                      <a:pt x="12502" y="1359"/>
                      <a:pt x="8262" y="769"/>
                      <a:pt x="355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 flipH="1">
                <a:off x="949896" y="2465865"/>
                <a:ext cx="507298" cy="285257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76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6" y="1235"/>
                      <a:pt x="138" y="2772"/>
                      <a:pt x="13" y="4598"/>
                    </a:cubicBezTo>
                    <a:cubicBezTo>
                      <a:pt x="6078" y="6379"/>
                      <a:pt x="10819" y="7616"/>
                      <a:pt x="12312" y="7616"/>
                    </a:cubicBezTo>
                    <a:cubicBezTo>
                      <a:pt x="12580" y="7616"/>
                      <a:pt x="12743" y="7577"/>
                      <a:pt x="12791" y="7493"/>
                    </a:cubicBezTo>
                    <a:cubicBezTo>
                      <a:pt x="13545" y="6163"/>
                      <a:pt x="12297" y="5037"/>
                      <a:pt x="4529" y="1867"/>
                    </a:cubicBezTo>
                    <a:cubicBezTo>
                      <a:pt x="3499" y="1442"/>
                      <a:pt x="1935" y="81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 flipH="1">
                <a:off x="1452025" y="1823935"/>
                <a:ext cx="1547584" cy="814163"/>
              </a:xfrm>
              <a:custGeom>
                <a:avLst/>
                <a:gdLst/>
                <a:ahLst/>
                <a:cxnLst/>
                <a:rect l="l" t="t" r="r" b="b"/>
                <a:pathLst>
                  <a:path w="41324" h="21740" extrusionOk="0">
                    <a:moveTo>
                      <a:pt x="1" y="1"/>
                    </a:moveTo>
                    <a:lnTo>
                      <a:pt x="714" y="8770"/>
                    </a:lnTo>
                    <a:cubicBezTo>
                      <a:pt x="714" y="8770"/>
                      <a:pt x="25431" y="17114"/>
                      <a:pt x="41199" y="21739"/>
                    </a:cubicBezTo>
                    <a:cubicBezTo>
                      <a:pt x="41324" y="19913"/>
                      <a:pt x="41282" y="18376"/>
                      <a:pt x="41186" y="17141"/>
                    </a:cubicBezTo>
                    <a:cubicBezTo>
                      <a:pt x="28533" y="1191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 flipH="1">
                <a:off x="916003" y="3043044"/>
                <a:ext cx="729301" cy="218446"/>
              </a:xfrm>
              <a:custGeom>
                <a:avLst/>
                <a:gdLst/>
                <a:ahLst/>
                <a:cxnLst/>
                <a:rect l="l" t="t" r="r" b="b"/>
                <a:pathLst>
                  <a:path w="19474" h="5833" extrusionOk="0">
                    <a:moveTo>
                      <a:pt x="19474" y="0"/>
                    </a:moveTo>
                    <a:lnTo>
                      <a:pt x="19474" y="0"/>
                    </a:lnTo>
                    <a:cubicBezTo>
                      <a:pt x="17128" y="590"/>
                      <a:pt x="12846" y="1455"/>
                      <a:pt x="5023" y="2621"/>
                    </a:cubicBezTo>
                    <a:cubicBezTo>
                      <a:pt x="3980" y="2786"/>
                      <a:pt x="2855" y="2910"/>
                      <a:pt x="1675" y="3005"/>
                    </a:cubicBezTo>
                    <a:cubicBezTo>
                      <a:pt x="727" y="5064"/>
                      <a:pt x="0" y="5833"/>
                      <a:pt x="0" y="5833"/>
                    </a:cubicBezTo>
                    <a:lnTo>
                      <a:pt x="12489" y="5833"/>
                    </a:lnTo>
                    <a:cubicBezTo>
                      <a:pt x="13106" y="5833"/>
                      <a:pt x="13710" y="5750"/>
                      <a:pt x="14273" y="5600"/>
                    </a:cubicBezTo>
                    <a:cubicBezTo>
                      <a:pt x="14520" y="5545"/>
                      <a:pt x="14753" y="5463"/>
                      <a:pt x="14972" y="5380"/>
                    </a:cubicBezTo>
                    <a:cubicBezTo>
                      <a:pt x="17265" y="4529"/>
                      <a:pt x="19007" y="2511"/>
                      <a:pt x="1947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 flipH="1">
                <a:off x="2894187" y="1435054"/>
                <a:ext cx="1173421" cy="1831380"/>
              </a:xfrm>
              <a:custGeom>
                <a:avLst/>
                <a:gdLst/>
                <a:ahLst/>
                <a:cxnLst/>
                <a:rect l="l" t="t" r="r" b="b"/>
                <a:pathLst>
                  <a:path w="31333" h="48902" extrusionOk="0">
                    <a:moveTo>
                      <a:pt x="18462" y="1"/>
                    </a:moveTo>
                    <a:cubicBezTo>
                      <a:pt x="11443" y="1"/>
                      <a:pt x="4348" y="9526"/>
                      <a:pt x="2238" y="22215"/>
                    </a:cubicBezTo>
                    <a:cubicBezTo>
                      <a:pt x="1" y="35664"/>
                      <a:pt x="4187" y="47562"/>
                      <a:pt x="11611" y="48797"/>
                    </a:cubicBezTo>
                    <a:cubicBezTo>
                      <a:pt x="12030" y="48867"/>
                      <a:pt x="12451" y="48901"/>
                      <a:pt x="12872" y="48901"/>
                    </a:cubicBezTo>
                    <a:cubicBezTo>
                      <a:pt x="19889" y="48901"/>
                      <a:pt x="26971" y="39377"/>
                      <a:pt x="29082" y="26688"/>
                    </a:cubicBezTo>
                    <a:cubicBezTo>
                      <a:pt x="31333" y="13239"/>
                      <a:pt x="27133" y="1340"/>
                      <a:pt x="19722" y="105"/>
                    </a:cubicBezTo>
                    <a:cubicBezTo>
                      <a:pt x="19303" y="35"/>
                      <a:pt x="18883" y="1"/>
                      <a:pt x="18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 flipH="1">
                <a:off x="3072000" y="1550437"/>
                <a:ext cx="877379" cy="1590801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42478" extrusionOk="0">
                    <a:moveTo>
                      <a:pt x="14245" y="1"/>
                    </a:moveTo>
                    <a:cubicBezTo>
                      <a:pt x="11560" y="1"/>
                      <a:pt x="8851" y="1778"/>
                      <a:pt x="6533" y="4792"/>
                    </a:cubicBezTo>
                    <a:cubicBezTo>
                      <a:pt x="4928" y="6850"/>
                      <a:pt x="3514" y="9499"/>
                      <a:pt x="2416" y="12546"/>
                    </a:cubicBezTo>
                    <a:cubicBezTo>
                      <a:pt x="1661" y="14660"/>
                      <a:pt x="1058" y="16965"/>
                      <a:pt x="646" y="19394"/>
                    </a:cubicBezTo>
                    <a:cubicBezTo>
                      <a:pt x="152" y="22386"/>
                      <a:pt x="0" y="25282"/>
                      <a:pt x="152" y="27957"/>
                    </a:cubicBezTo>
                    <a:cubicBezTo>
                      <a:pt x="426" y="32638"/>
                      <a:pt x="1634" y="36645"/>
                      <a:pt x="3541" y="39253"/>
                    </a:cubicBezTo>
                    <a:cubicBezTo>
                      <a:pt x="4804" y="40982"/>
                      <a:pt x="6382" y="42093"/>
                      <a:pt x="8194" y="42395"/>
                    </a:cubicBezTo>
                    <a:cubicBezTo>
                      <a:pt x="8524" y="42450"/>
                      <a:pt x="8855" y="42477"/>
                      <a:pt x="9186" y="42477"/>
                    </a:cubicBezTo>
                    <a:cubicBezTo>
                      <a:pt x="12798" y="42477"/>
                      <a:pt x="16457" y="39253"/>
                      <a:pt x="19159" y="34175"/>
                    </a:cubicBezTo>
                    <a:lnTo>
                      <a:pt x="19159" y="34161"/>
                    </a:lnTo>
                    <a:cubicBezTo>
                      <a:pt x="20805" y="31059"/>
                      <a:pt x="22096" y="27271"/>
                      <a:pt x="22796" y="23086"/>
                    </a:cubicBezTo>
                    <a:cubicBezTo>
                      <a:pt x="23276" y="20190"/>
                      <a:pt x="23427" y="17377"/>
                      <a:pt x="23290" y="14769"/>
                    </a:cubicBezTo>
                    <a:cubicBezTo>
                      <a:pt x="23290" y="14660"/>
                      <a:pt x="23290" y="14550"/>
                      <a:pt x="23276" y="14440"/>
                    </a:cubicBezTo>
                    <a:cubicBezTo>
                      <a:pt x="22796" y="6700"/>
                      <a:pt x="19777" y="839"/>
                      <a:pt x="15248" y="85"/>
                    </a:cubicBezTo>
                    <a:cubicBezTo>
                      <a:pt x="14914" y="29"/>
                      <a:pt x="14580" y="1"/>
                      <a:pt x="14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flipH="1">
                <a:off x="3072000" y="2039272"/>
                <a:ext cx="625003" cy="790495"/>
              </a:xfrm>
              <a:custGeom>
                <a:avLst/>
                <a:gdLst/>
                <a:ahLst/>
                <a:cxnLst/>
                <a:rect l="l" t="t" r="r" b="b"/>
                <a:pathLst>
                  <a:path w="16689" h="21108" extrusionOk="0">
                    <a:moveTo>
                      <a:pt x="2511" y="0"/>
                    </a:moveTo>
                    <a:lnTo>
                      <a:pt x="0" y="15138"/>
                    </a:lnTo>
                    <a:lnTo>
                      <a:pt x="6793" y="18404"/>
                    </a:lnTo>
                    <a:lnTo>
                      <a:pt x="12420" y="21108"/>
                    </a:lnTo>
                    <a:cubicBezTo>
                      <a:pt x="14066" y="18006"/>
                      <a:pt x="15357" y="14218"/>
                      <a:pt x="16057" y="10033"/>
                    </a:cubicBezTo>
                    <a:cubicBezTo>
                      <a:pt x="16537" y="7137"/>
                      <a:pt x="16688" y="4324"/>
                      <a:pt x="16551" y="1716"/>
                    </a:cubicBezTo>
                    <a:cubicBezTo>
                      <a:pt x="16551" y="1607"/>
                      <a:pt x="16551" y="1497"/>
                      <a:pt x="16537" y="1387"/>
                    </a:cubicBezTo>
                    <a:lnTo>
                      <a:pt x="7863" y="522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3490916" y="2038336"/>
                <a:ext cx="308888" cy="568791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5188" extrusionOk="0">
                    <a:moveTo>
                      <a:pt x="4967" y="1"/>
                    </a:moveTo>
                    <a:cubicBezTo>
                      <a:pt x="4341" y="1"/>
                      <a:pt x="3694" y="340"/>
                      <a:pt x="3088" y="959"/>
                    </a:cubicBezTo>
                    <a:cubicBezTo>
                      <a:pt x="1907" y="2153"/>
                      <a:pt x="892" y="4362"/>
                      <a:pt x="453" y="6997"/>
                    </a:cubicBezTo>
                    <a:cubicBezTo>
                      <a:pt x="0" y="9729"/>
                      <a:pt x="275" y="12240"/>
                      <a:pt x="1071" y="13736"/>
                    </a:cubicBezTo>
                    <a:cubicBezTo>
                      <a:pt x="1496" y="14532"/>
                      <a:pt x="2059" y="15053"/>
                      <a:pt x="2745" y="15163"/>
                    </a:cubicBezTo>
                    <a:cubicBezTo>
                      <a:pt x="2840" y="15179"/>
                      <a:pt x="2936" y="15187"/>
                      <a:pt x="3031" y="15187"/>
                    </a:cubicBezTo>
                    <a:cubicBezTo>
                      <a:pt x="4912" y="15187"/>
                      <a:pt x="6896" y="12161"/>
                      <a:pt x="7549" y="8177"/>
                    </a:cubicBezTo>
                    <a:cubicBezTo>
                      <a:pt x="8248" y="4005"/>
                      <a:pt x="7232" y="342"/>
                      <a:pt x="5256" y="25"/>
                    </a:cubicBezTo>
                    <a:cubicBezTo>
                      <a:pt x="5161" y="9"/>
                      <a:pt x="5064" y="1"/>
                      <a:pt x="4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1898654" y="2272099"/>
                <a:ext cx="163994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4558" extrusionOk="0">
                    <a:moveTo>
                      <a:pt x="2621" y="1"/>
                    </a:moveTo>
                    <a:lnTo>
                      <a:pt x="1" y="1496"/>
                    </a:lnTo>
                    <a:lnTo>
                      <a:pt x="2429" y="4557"/>
                    </a:lnTo>
                    <a:lnTo>
                      <a:pt x="4378" y="3020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 flipH="1">
                <a:off x="1853452" y="2385198"/>
                <a:ext cx="151635" cy="22559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6024" extrusionOk="0">
                    <a:moveTo>
                      <a:pt x="2841" y="0"/>
                    </a:moveTo>
                    <a:lnTo>
                      <a:pt x="892" y="1537"/>
                    </a:lnTo>
                    <a:lnTo>
                      <a:pt x="1" y="5435"/>
                    </a:lnTo>
                    <a:cubicBezTo>
                      <a:pt x="1" y="5435"/>
                      <a:pt x="43" y="6023"/>
                      <a:pt x="741" y="6023"/>
                    </a:cubicBezTo>
                    <a:cubicBezTo>
                      <a:pt x="928" y="6023"/>
                      <a:pt x="1162" y="5981"/>
                      <a:pt x="1456" y="5874"/>
                    </a:cubicBezTo>
                    <a:cubicBezTo>
                      <a:pt x="2855" y="5365"/>
                      <a:pt x="3047" y="3678"/>
                      <a:pt x="3432" y="3019"/>
                    </a:cubicBezTo>
                    <a:cubicBezTo>
                      <a:pt x="3802" y="2361"/>
                      <a:pt x="4049" y="1303"/>
                      <a:pt x="4049" y="1303"/>
                    </a:cubicBezTo>
                    <a:lnTo>
                      <a:pt x="2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 flipH="1">
                <a:off x="1784581" y="1612192"/>
                <a:ext cx="535572" cy="773005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20641" extrusionOk="0">
                    <a:moveTo>
                      <a:pt x="13245" y="0"/>
                    </a:moveTo>
                    <a:lnTo>
                      <a:pt x="11529" y="508"/>
                    </a:lnTo>
                    <a:lnTo>
                      <a:pt x="5765" y="2251"/>
                    </a:lnTo>
                    <a:lnTo>
                      <a:pt x="5819" y="3884"/>
                    </a:lnTo>
                    <a:cubicBezTo>
                      <a:pt x="5819" y="3884"/>
                      <a:pt x="1" y="8839"/>
                      <a:pt x="769" y="11596"/>
                    </a:cubicBezTo>
                    <a:cubicBezTo>
                      <a:pt x="1552" y="14369"/>
                      <a:pt x="6657" y="20641"/>
                      <a:pt x="6657" y="20641"/>
                    </a:cubicBezTo>
                    <a:lnTo>
                      <a:pt x="7905" y="19831"/>
                    </a:lnTo>
                    <a:lnTo>
                      <a:pt x="10692" y="18006"/>
                    </a:lnTo>
                    <a:cubicBezTo>
                      <a:pt x="10692" y="18006"/>
                      <a:pt x="10156" y="16125"/>
                      <a:pt x="9539" y="14753"/>
                    </a:cubicBezTo>
                    <a:cubicBezTo>
                      <a:pt x="8400" y="12283"/>
                      <a:pt x="6877" y="10485"/>
                      <a:pt x="6877" y="10485"/>
                    </a:cubicBezTo>
                    <a:cubicBezTo>
                      <a:pt x="6877" y="10485"/>
                      <a:pt x="10623" y="8262"/>
                      <a:pt x="12462" y="6066"/>
                    </a:cubicBezTo>
                    <a:cubicBezTo>
                      <a:pt x="14301" y="3884"/>
                      <a:pt x="13245" y="1"/>
                      <a:pt x="13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 flipH="1">
                <a:off x="2093431" y="1642002"/>
                <a:ext cx="376784" cy="303757"/>
              </a:xfrm>
              <a:custGeom>
                <a:avLst/>
                <a:gdLst/>
                <a:ahLst/>
                <a:cxnLst/>
                <a:rect l="l" t="t" r="r" b="b"/>
                <a:pathLst>
                  <a:path w="10061" h="8111" extrusionOk="0">
                    <a:moveTo>
                      <a:pt x="7617" y="0"/>
                    </a:moveTo>
                    <a:cubicBezTo>
                      <a:pt x="7617" y="0"/>
                      <a:pt x="2155" y="2813"/>
                      <a:pt x="0" y="5476"/>
                    </a:cubicBezTo>
                    <a:lnTo>
                      <a:pt x="5407" y="8111"/>
                    </a:lnTo>
                    <a:lnTo>
                      <a:pt x="10060" y="3047"/>
                    </a:lnTo>
                    <a:lnTo>
                      <a:pt x="10060" y="1359"/>
                    </a:ln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flipH="1">
                <a:off x="1840569" y="2426805"/>
                <a:ext cx="157852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5245" extrusionOk="0">
                    <a:moveTo>
                      <a:pt x="3693" y="0"/>
                    </a:moveTo>
                    <a:cubicBezTo>
                      <a:pt x="3693" y="0"/>
                      <a:pt x="3541" y="1180"/>
                      <a:pt x="2869" y="2470"/>
                    </a:cubicBezTo>
                    <a:cubicBezTo>
                      <a:pt x="2324" y="3539"/>
                      <a:pt x="1487" y="4899"/>
                      <a:pt x="576" y="4899"/>
                    </a:cubicBezTo>
                    <a:cubicBezTo>
                      <a:pt x="387" y="4899"/>
                      <a:pt x="194" y="4840"/>
                      <a:pt x="1" y="4708"/>
                    </a:cubicBezTo>
                    <a:lnTo>
                      <a:pt x="1" y="4708"/>
                    </a:lnTo>
                    <a:cubicBezTo>
                      <a:pt x="1" y="4708"/>
                      <a:pt x="344" y="5229"/>
                      <a:pt x="797" y="5243"/>
                    </a:cubicBezTo>
                    <a:cubicBezTo>
                      <a:pt x="829" y="5244"/>
                      <a:pt x="862" y="5244"/>
                      <a:pt x="895" y="5244"/>
                    </a:cubicBezTo>
                    <a:cubicBezTo>
                      <a:pt x="1342" y="5244"/>
                      <a:pt x="1870" y="5138"/>
                      <a:pt x="2458" y="4474"/>
                    </a:cubicBezTo>
                    <a:cubicBezTo>
                      <a:pt x="3075" y="3747"/>
                      <a:pt x="3556" y="2320"/>
                      <a:pt x="3556" y="2320"/>
                    </a:cubicBezTo>
                    <a:cubicBezTo>
                      <a:pt x="3556" y="2320"/>
                      <a:pt x="4145" y="961"/>
                      <a:pt x="4187" y="659"/>
                    </a:cubicBezTo>
                    <a:cubicBezTo>
                      <a:pt x="4214" y="344"/>
                      <a:pt x="3693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 flipH="1">
                <a:off x="1938239" y="2303444"/>
                <a:ext cx="97183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83" extrusionOk="0">
                    <a:moveTo>
                      <a:pt x="2388" y="0"/>
                    </a:moveTo>
                    <a:lnTo>
                      <a:pt x="1" y="1565"/>
                    </a:lnTo>
                    <a:lnTo>
                      <a:pt x="495" y="2183"/>
                    </a:lnTo>
                    <a:lnTo>
                      <a:pt x="2595" y="371"/>
                    </a:lnTo>
                    <a:lnTo>
                      <a:pt x="2388" y="0"/>
                    </a:lnTo>
                    <a:close/>
                  </a:path>
                </a:pathLst>
              </a:custGeom>
              <a:solidFill>
                <a:srgbClr val="E29B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 flipH="1">
                <a:off x="2181851" y="980523"/>
                <a:ext cx="424571" cy="40045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0693" extrusionOk="0">
                    <a:moveTo>
                      <a:pt x="2334" y="0"/>
                    </a:moveTo>
                    <a:lnTo>
                      <a:pt x="1" y="83"/>
                    </a:lnTo>
                    <a:lnTo>
                      <a:pt x="605" y="1263"/>
                    </a:lnTo>
                    <a:lnTo>
                      <a:pt x="3267" y="9429"/>
                    </a:lnTo>
                    <a:cubicBezTo>
                      <a:pt x="3544" y="10201"/>
                      <a:pt x="4275" y="10692"/>
                      <a:pt x="5063" y="10692"/>
                    </a:cubicBezTo>
                    <a:cubicBezTo>
                      <a:pt x="5213" y="10692"/>
                      <a:pt x="5366" y="10674"/>
                      <a:pt x="5518" y="10637"/>
                    </a:cubicBezTo>
                    <a:lnTo>
                      <a:pt x="11337" y="9182"/>
                    </a:lnTo>
                    <a:lnTo>
                      <a:pt x="11076" y="4681"/>
                    </a:lnTo>
                    <a:lnTo>
                      <a:pt x="5641" y="6822"/>
                    </a:lnTo>
                    <a:lnTo>
                      <a:pt x="2457" y="97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 flipH="1">
                <a:off x="2249186" y="898807"/>
                <a:ext cx="231815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2183" extrusionOk="0">
                    <a:moveTo>
                      <a:pt x="138" y="1"/>
                    </a:moveTo>
                    <a:lnTo>
                      <a:pt x="1" y="2182"/>
                    </a:lnTo>
                    <a:lnTo>
                      <a:pt x="1" y="2182"/>
                    </a:lnTo>
                    <a:lnTo>
                      <a:pt x="5860" y="2005"/>
                    </a:lnTo>
                    <a:cubicBezTo>
                      <a:pt x="5997" y="1990"/>
                      <a:pt x="6121" y="1880"/>
                      <a:pt x="6135" y="1730"/>
                    </a:cubicBezTo>
                    <a:lnTo>
                      <a:pt x="6176" y="934"/>
                    </a:lnTo>
                    <a:cubicBezTo>
                      <a:pt x="6189" y="783"/>
                      <a:pt x="6080" y="645"/>
                      <a:pt x="5929" y="632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 flipH="1">
                <a:off x="2016884" y="830124"/>
                <a:ext cx="187100" cy="305143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8148" extrusionOk="0">
                    <a:moveTo>
                      <a:pt x="2247" y="1"/>
                    </a:moveTo>
                    <a:cubicBezTo>
                      <a:pt x="808" y="1"/>
                      <a:pt x="217" y="1325"/>
                      <a:pt x="192" y="1985"/>
                    </a:cubicBezTo>
                    <a:cubicBezTo>
                      <a:pt x="192" y="1985"/>
                      <a:pt x="0" y="4016"/>
                      <a:pt x="604" y="5334"/>
                    </a:cubicBezTo>
                    <a:cubicBezTo>
                      <a:pt x="1160" y="6575"/>
                      <a:pt x="2288" y="6611"/>
                      <a:pt x="2418" y="6611"/>
                    </a:cubicBezTo>
                    <a:cubicBezTo>
                      <a:pt x="2426" y="6611"/>
                      <a:pt x="2430" y="6611"/>
                      <a:pt x="2430" y="6611"/>
                    </a:cubicBezTo>
                    <a:lnTo>
                      <a:pt x="2732" y="8148"/>
                    </a:lnTo>
                    <a:lnTo>
                      <a:pt x="4694" y="7283"/>
                    </a:lnTo>
                    <a:lnTo>
                      <a:pt x="4433" y="5910"/>
                    </a:lnTo>
                    <a:cubicBezTo>
                      <a:pt x="4433" y="5910"/>
                      <a:pt x="4681" y="5087"/>
                      <a:pt x="4831" y="4401"/>
                    </a:cubicBezTo>
                    <a:cubicBezTo>
                      <a:pt x="4996" y="3714"/>
                      <a:pt x="4873" y="2644"/>
                      <a:pt x="4873" y="2644"/>
                    </a:cubicBezTo>
                    <a:cubicBezTo>
                      <a:pt x="4873" y="2644"/>
                      <a:pt x="4653" y="462"/>
                      <a:pt x="2814" y="64"/>
                    </a:cubicBezTo>
                    <a:cubicBezTo>
                      <a:pt x="2612" y="21"/>
                      <a:pt x="2423" y="1"/>
                      <a:pt x="2247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 flipH="1">
                <a:off x="1863713" y="768032"/>
                <a:ext cx="372141" cy="340608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9095" extrusionOk="0">
                    <a:moveTo>
                      <a:pt x="4785" y="0"/>
                    </a:moveTo>
                    <a:cubicBezTo>
                      <a:pt x="4082" y="0"/>
                      <a:pt x="3490" y="200"/>
                      <a:pt x="3253" y="322"/>
                    </a:cubicBezTo>
                    <a:cubicBezTo>
                      <a:pt x="3253" y="322"/>
                      <a:pt x="1414" y="336"/>
                      <a:pt x="714" y="2258"/>
                    </a:cubicBezTo>
                    <a:cubicBezTo>
                      <a:pt x="0" y="4165"/>
                      <a:pt x="385" y="6073"/>
                      <a:pt x="467" y="7198"/>
                    </a:cubicBezTo>
                    <a:cubicBezTo>
                      <a:pt x="549" y="8337"/>
                      <a:pt x="207" y="8900"/>
                      <a:pt x="207" y="8900"/>
                    </a:cubicBezTo>
                    <a:cubicBezTo>
                      <a:pt x="207" y="8900"/>
                      <a:pt x="438" y="9061"/>
                      <a:pt x="805" y="9061"/>
                    </a:cubicBezTo>
                    <a:cubicBezTo>
                      <a:pt x="974" y="9061"/>
                      <a:pt x="1171" y="9027"/>
                      <a:pt x="1387" y="8927"/>
                    </a:cubicBezTo>
                    <a:cubicBezTo>
                      <a:pt x="1387" y="8927"/>
                      <a:pt x="1626" y="9095"/>
                      <a:pt x="2238" y="9095"/>
                    </a:cubicBezTo>
                    <a:cubicBezTo>
                      <a:pt x="2282" y="9095"/>
                      <a:pt x="2327" y="9094"/>
                      <a:pt x="2375" y="9092"/>
                    </a:cubicBezTo>
                    <a:cubicBezTo>
                      <a:pt x="3102" y="9050"/>
                      <a:pt x="3391" y="8858"/>
                      <a:pt x="3391" y="8858"/>
                    </a:cubicBezTo>
                    <a:lnTo>
                      <a:pt x="3281" y="8269"/>
                    </a:lnTo>
                    <a:cubicBezTo>
                      <a:pt x="3281" y="8269"/>
                      <a:pt x="1675" y="8022"/>
                      <a:pt x="1345" y="6594"/>
                    </a:cubicBezTo>
                    <a:cubicBezTo>
                      <a:pt x="1030" y="5167"/>
                      <a:pt x="1359" y="3411"/>
                      <a:pt x="1620" y="2724"/>
                    </a:cubicBezTo>
                    <a:cubicBezTo>
                      <a:pt x="1842" y="2157"/>
                      <a:pt x="2253" y="2103"/>
                      <a:pt x="2402" y="2103"/>
                    </a:cubicBezTo>
                    <a:cubicBezTo>
                      <a:pt x="2437" y="2103"/>
                      <a:pt x="2457" y="2106"/>
                      <a:pt x="2457" y="2106"/>
                    </a:cubicBezTo>
                    <a:cubicBezTo>
                      <a:pt x="2457" y="2106"/>
                      <a:pt x="3089" y="3643"/>
                      <a:pt x="5298" y="4165"/>
                    </a:cubicBezTo>
                    <a:cubicBezTo>
                      <a:pt x="5298" y="4165"/>
                      <a:pt x="4763" y="6567"/>
                      <a:pt x="5078" y="7678"/>
                    </a:cubicBezTo>
                    <a:cubicBezTo>
                      <a:pt x="5306" y="8490"/>
                      <a:pt x="5777" y="8630"/>
                      <a:pt x="6114" y="8630"/>
                    </a:cubicBezTo>
                    <a:cubicBezTo>
                      <a:pt x="6244" y="8630"/>
                      <a:pt x="6354" y="8609"/>
                      <a:pt x="6423" y="8598"/>
                    </a:cubicBezTo>
                    <a:cubicBezTo>
                      <a:pt x="6423" y="8598"/>
                      <a:pt x="6856" y="8756"/>
                      <a:pt x="7280" y="8756"/>
                    </a:cubicBezTo>
                    <a:cubicBezTo>
                      <a:pt x="7455" y="8756"/>
                      <a:pt x="7628" y="8729"/>
                      <a:pt x="7768" y="8653"/>
                    </a:cubicBezTo>
                    <a:cubicBezTo>
                      <a:pt x="8249" y="8406"/>
                      <a:pt x="8551" y="8254"/>
                      <a:pt x="8551" y="8254"/>
                    </a:cubicBezTo>
                    <a:cubicBezTo>
                      <a:pt x="8551" y="8254"/>
                      <a:pt x="8666" y="8288"/>
                      <a:pt x="8843" y="8288"/>
                    </a:cubicBezTo>
                    <a:cubicBezTo>
                      <a:pt x="9121" y="8288"/>
                      <a:pt x="9551" y="8206"/>
                      <a:pt x="9936" y="7788"/>
                    </a:cubicBezTo>
                    <a:cubicBezTo>
                      <a:pt x="9936" y="7788"/>
                      <a:pt x="8564" y="5455"/>
                      <a:pt x="8304" y="4000"/>
                    </a:cubicBezTo>
                    <a:cubicBezTo>
                      <a:pt x="8057" y="2545"/>
                      <a:pt x="7865" y="1379"/>
                      <a:pt x="6547" y="514"/>
                    </a:cubicBezTo>
                    <a:cubicBezTo>
                      <a:pt x="5970" y="126"/>
                      <a:pt x="5342" y="0"/>
                      <a:pt x="4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 flipH="1">
                <a:off x="2181851" y="930677"/>
                <a:ext cx="79169" cy="37038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989" extrusionOk="0">
                    <a:moveTo>
                      <a:pt x="83" y="1"/>
                    </a:moveTo>
                    <a:lnTo>
                      <a:pt x="0" y="989"/>
                    </a:lnTo>
                    <a:lnTo>
                      <a:pt x="0" y="989"/>
                    </a:lnTo>
                    <a:lnTo>
                      <a:pt x="1880" y="920"/>
                    </a:lnTo>
                    <a:cubicBezTo>
                      <a:pt x="1990" y="920"/>
                      <a:pt x="2086" y="837"/>
                      <a:pt x="2086" y="728"/>
                    </a:cubicBezTo>
                    <a:lnTo>
                      <a:pt x="2114" y="412"/>
                    </a:lnTo>
                    <a:cubicBezTo>
                      <a:pt x="2114" y="288"/>
                      <a:pt x="2031" y="193"/>
                      <a:pt x="1922" y="179"/>
                    </a:cubicBez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 flipH="1">
                <a:off x="1824128" y="1098715"/>
                <a:ext cx="414272" cy="60848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16248" extrusionOk="0">
                    <a:moveTo>
                      <a:pt x="5600" y="1"/>
                    </a:moveTo>
                    <a:lnTo>
                      <a:pt x="3651" y="976"/>
                    </a:lnTo>
                    <a:lnTo>
                      <a:pt x="3513" y="290"/>
                    </a:lnTo>
                    <a:cubicBezTo>
                      <a:pt x="3513" y="290"/>
                      <a:pt x="3033" y="495"/>
                      <a:pt x="2539" y="729"/>
                    </a:cubicBezTo>
                    <a:cubicBezTo>
                      <a:pt x="2401" y="797"/>
                      <a:pt x="2264" y="879"/>
                      <a:pt x="2127" y="948"/>
                    </a:cubicBezTo>
                    <a:cubicBezTo>
                      <a:pt x="1867" y="1086"/>
                      <a:pt x="1647" y="1223"/>
                      <a:pt x="1537" y="1333"/>
                    </a:cubicBezTo>
                    <a:lnTo>
                      <a:pt x="1249" y="1525"/>
                    </a:lnTo>
                    <a:cubicBezTo>
                      <a:pt x="1249" y="1525"/>
                      <a:pt x="343" y="4187"/>
                      <a:pt x="178" y="5532"/>
                    </a:cubicBezTo>
                    <a:cubicBezTo>
                      <a:pt x="0" y="6877"/>
                      <a:pt x="2278" y="11872"/>
                      <a:pt x="2278" y="11872"/>
                    </a:cubicBezTo>
                    <a:lnTo>
                      <a:pt x="1427" y="14507"/>
                    </a:lnTo>
                    <a:cubicBezTo>
                      <a:pt x="1427" y="14507"/>
                      <a:pt x="1660" y="15633"/>
                      <a:pt x="4419" y="16154"/>
                    </a:cubicBezTo>
                    <a:cubicBezTo>
                      <a:pt x="4502" y="16167"/>
                      <a:pt x="4570" y="16182"/>
                      <a:pt x="4652" y="16195"/>
                    </a:cubicBezTo>
                    <a:cubicBezTo>
                      <a:pt x="4876" y="16231"/>
                      <a:pt x="5103" y="16248"/>
                      <a:pt x="5331" y="16248"/>
                    </a:cubicBezTo>
                    <a:cubicBezTo>
                      <a:pt x="6315" y="16248"/>
                      <a:pt x="7315" y="15935"/>
                      <a:pt x="8207" y="15523"/>
                    </a:cubicBezTo>
                    <a:cubicBezTo>
                      <a:pt x="9826" y="14768"/>
                      <a:pt x="11062" y="13711"/>
                      <a:pt x="11062" y="13711"/>
                    </a:cubicBezTo>
                    <a:lnTo>
                      <a:pt x="9772" y="11241"/>
                    </a:lnTo>
                    <a:cubicBezTo>
                      <a:pt x="9772" y="11241"/>
                      <a:pt x="9387" y="3157"/>
                      <a:pt x="8687" y="1977"/>
                    </a:cubicBezTo>
                    <a:cubicBezTo>
                      <a:pt x="7987" y="797"/>
                      <a:pt x="5600" y="1"/>
                      <a:pt x="5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 flipH="1">
                <a:off x="2393593" y="861282"/>
                <a:ext cx="258031" cy="142909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3816" extrusionOk="0">
                    <a:moveTo>
                      <a:pt x="123" y="0"/>
                    </a:moveTo>
                    <a:lnTo>
                      <a:pt x="0" y="3816"/>
                    </a:lnTo>
                    <a:lnTo>
                      <a:pt x="0" y="3816"/>
                    </a:lnTo>
                    <a:lnTo>
                      <a:pt x="5668" y="3404"/>
                    </a:lnTo>
                    <a:cubicBezTo>
                      <a:pt x="6299" y="3349"/>
                      <a:pt x="6807" y="2842"/>
                      <a:pt x="6848" y="2211"/>
                    </a:cubicBezTo>
                    <a:cubicBezTo>
                      <a:pt x="6890" y="1552"/>
                      <a:pt x="6423" y="975"/>
                      <a:pt x="5764" y="866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 flipH="1">
                <a:off x="2597658" y="861207"/>
                <a:ext cx="107407" cy="14253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806" extrusionOk="0">
                    <a:moveTo>
                      <a:pt x="1496" y="1"/>
                    </a:moveTo>
                    <a:cubicBezTo>
                      <a:pt x="764" y="1"/>
                      <a:pt x="122" y="796"/>
                      <a:pt x="68" y="1828"/>
                    </a:cubicBezTo>
                    <a:cubicBezTo>
                      <a:pt x="0" y="2871"/>
                      <a:pt x="562" y="3763"/>
                      <a:pt x="1318" y="3804"/>
                    </a:cubicBezTo>
                    <a:cubicBezTo>
                      <a:pt x="1336" y="3805"/>
                      <a:pt x="1354" y="3806"/>
                      <a:pt x="1372" y="3806"/>
                    </a:cubicBezTo>
                    <a:cubicBezTo>
                      <a:pt x="2104" y="3806"/>
                      <a:pt x="2746" y="3011"/>
                      <a:pt x="2800" y="1993"/>
                    </a:cubicBezTo>
                    <a:cubicBezTo>
                      <a:pt x="2868" y="936"/>
                      <a:pt x="2306" y="57"/>
                      <a:pt x="1550" y="2"/>
                    </a:cubicBezTo>
                    <a:cubicBezTo>
                      <a:pt x="1532" y="1"/>
                      <a:pt x="1514" y="1"/>
                      <a:pt x="1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flipH="1">
                <a:off x="1903260" y="919330"/>
                <a:ext cx="482543" cy="549317"/>
              </a:xfrm>
              <a:custGeom>
                <a:avLst/>
                <a:gdLst/>
                <a:ahLst/>
                <a:cxnLst/>
                <a:rect l="l" t="t" r="r" b="b"/>
                <a:pathLst>
                  <a:path w="12885" h="14668" extrusionOk="0">
                    <a:moveTo>
                      <a:pt x="1808" y="715"/>
                    </a:moveTo>
                    <a:cubicBezTo>
                      <a:pt x="1850" y="743"/>
                      <a:pt x="1878" y="770"/>
                      <a:pt x="1878" y="770"/>
                    </a:cubicBezTo>
                    <a:lnTo>
                      <a:pt x="1836" y="1003"/>
                    </a:lnTo>
                    <a:cubicBezTo>
                      <a:pt x="1836" y="893"/>
                      <a:pt x="1823" y="798"/>
                      <a:pt x="1808" y="715"/>
                    </a:cubicBezTo>
                    <a:close/>
                    <a:moveTo>
                      <a:pt x="1120" y="1"/>
                    </a:moveTo>
                    <a:cubicBezTo>
                      <a:pt x="988" y="1"/>
                      <a:pt x="1029" y="172"/>
                      <a:pt x="1095" y="304"/>
                    </a:cubicBezTo>
                    <a:cubicBezTo>
                      <a:pt x="1177" y="441"/>
                      <a:pt x="1384" y="606"/>
                      <a:pt x="1384" y="606"/>
                    </a:cubicBezTo>
                    <a:lnTo>
                      <a:pt x="1329" y="976"/>
                    </a:lnTo>
                    <a:cubicBezTo>
                      <a:pt x="1329" y="908"/>
                      <a:pt x="1314" y="853"/>
                      <a:pt x="1301" y="784"/>
                    </a:cubicBezTo>
                    <a:cubicBezTo>
                      <a:pt x="1219" y="468"/>
                      <a:pt x="780" y="180"/>
                      <a:pt x="628" y="166"/>
                    </a:cubicBezTo>
                    <a:cubicBezTo>
                      <a:pt x="622" y="166"/>
                      <a:pt x="616" y="166"/>
                      <a:pt x="611" y="166"/>
                    </a:cubicBezTo>
                    <a:cubicBezTo>
                      <a:pt x="481" y="166"/>
                      <a:pt x="522" y="322"/>
                      <a:pt x="601" y="454"/>
                    </a:cubicBezTo>
                    <a:cubicBezTo>
                      <a:pt x="683" y="591"/>
                      <a:pt x="875" y="770"/>
                      <a:pt x="875" y="770"/>
                    </a:cubicBezTo>
                    <a:lnTo>
                      <a:pt x="835" y="1045"/>
                    </a:lnTo>
                    <a:cubicBezTo>
                      <a:pt x="820" y="1031"/>
                      <a:pt x="820" y="1003"/>
                      <a:pt x="820" y="976"/>
                    </a:cubicBezTo>
                    <a:cubicBezTo>
                      <a:pt x="738" y="661"/>
                      <a:pt x="299" y="372"/>
                      <a:pt x="148" y="359"/>
                    </a:cubicBezTo>
                    <a:cubicBezTo>
                      <a:pt x="143" y="358"/>
                      <a:pt x="137" y="358"/>
                      <a:pt x="132" y="358"/>
                    </a:cubicBezTo>
                    <a:cubicBezTo>
                      <a:pt x="0" y="358"/>
                      <a:pt x="42" y="528"/>
                      <a:pt x="121" y="661"/>
                    </a:cubicBezTo>
                    <a:cubicBezTo>
                      <a:pt x="189" y="798"/>
                      <a:pt x="395" y="962"/>
                      <a:pt x="395" y="962"/>
                    </a:cubicBezTo>
                    <a:lnTo>
                      <a:pt x="313" y="1525"/>
                    </a:lnTo>
                    <a:cubicBezTo>
                      <a:pt x="24" y="2293"/>
                      <a:pt x="39" y="4393"/>
                      <a:pt x="39" y="4393"/>
                    </a:cubicBezTo>
                    <a:cubicBezTo>
                      <a:pt x="39" y="4393"/>
                      <a:pt x="2481" y="12463"/>
                      <a:pt x="3538" y="13726"/>
                    </a:cubicBezTo>
                    <a:cubicBezTo>
                      <a:pt x="4139" y="14434"/>
                      <a:pt x="4783" y="14667"/>
                      <a:pt x="5310" y="14667"/>
                    </a:cubicBezTo>
                    <a:cubicBezTo>
                      <a:pt x="5722" y="14667"/>
                      <a:pt x="6062" y="14525"/>
                      <a:pt x="6255" y="14357"/>
                    </a:cubicBezTo>
                    <a:lnTo>
                      <a:pt x="12019" y="10048"/>
                    </a:lnTo>
                    <a:cubicBezTo>
                      <a:pt x="12665" y="9581"/>
                      <a:pt x="12884" y="8716"/>
                      <a:pt x="12555" y="8002"/>
                    </a:cubicBezTo>
                    <a:cubicBezTo>
                      <a:pt x="12555" y="7989"/>
                      <a:pt x="12540" y="7975"/>
                      <a:pt x="12540" y="7962"/>
                    </a:cubicBezTo>
                    <a:cubicBezTo>
                      <a:pt x="12249" y="7353"/>
                      <a:pt x="11645" y="7023"/>
                      <a:pt x="11030" y="7023"/>
                    </a:cubicBezTo>
                    <a:cubicBezTo>
                      <a:pt x="10632" y="7023"/>
                      <a:pt x="10229" y="7162"/>
                      <a:pt x="9905" y="7453"/>
                    </a:cubicBezTo>
                    <a:lnTo>
                      <a:pt x="5651" y="11228"/>
                    </a:lnTo>
                    <a:lnTo>
                      <a:pt x="1795" y="3680"/>
                    </a:lnTo>
                    <a:lnTo>
                      <a:pt x="2193" y="1552"/>
                    </a:lnTo>
                    <a:cubicBezTo>
                      <a:pt x="2193" y="1552"/>
                      <a:pt x="2372" y="1113"/>
                      <a:pt x="2303" y="784"/>
                    </a:cubicBezTo>
                    <a:cubicBezTo>
                      <a:pt x="2220" y="468"/>
                      <a:pt x="1781" y="180"/>
                      <a:pt x="1631" y="166"/>
                    </a:cubicBezTo>
                    <a:cubicBezTo>
                      <a:pt x="1621" y="165"/>
                      <a:pt x="1612" y="164"/>
                      <a:pt x="1604" y="164"/>
                    </a:cubicBezTo>
                    <a:cubicBezTo>
                      <a:pt x="1554" y="164"/>
                      <a:pt x="1534" y="199"/>
                      <a:pt x="1534" y="235"/>
                    </a:cubicBezTo>
                    <a:cubicBezTo>
                      <a:pt x="1384" y="97"/>
                      <a:pt x="1219" y="15"/>
                      <a:pt x="1137" y="2"/>
                    </a:cubicBezTo>
                    <a:cubicBezTo>
                      <a:pt x="1131" y="1"/>
                      <a:pt x="1125" y="1"/>
                      <a:pt x="1120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 flipH="1">
                <a:off x="2062123" y="1061228"/>
                <a:ext cx="50895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373" extrusionOk="0">
                    <a:moveTo>
                      <a:pt x="1346" y="1"/>
                    </a:moveTo>
                    <a:lnTo>
                      <a:pt x="1346" y="1"/>
                    </a:lnTo>
                    <a:cubicBezTo>
                      <a:pt x="783" y="440"/>
                      <a:pt x="1" y="440"/>
                      <a:pt x="1" y="440"/>
                    </a:cubicBezTo>
                    <a:lnTo>
                      <a:pt x="179" y="1373"/>
                    </a:lnTo>
                    <a:cubicBezTo>
                      <a:pt x="1359" y="934"/>
                      <a:pt x="1346" y="1"/>
                      <a:pt x="1346" y="1"/>
                    </a:cubicBez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" name="Google Shape;365;p36"/>
            <p:cNvSpPr/>
            <p:nvPr/>
          </p:nvSpPr>
          <p:spPr>
            <a:xfrm flipH="1">
              <a:off x="1039141" y="4233175"/>
              <a:ext cx="2334000" cy="10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02B23-320F-4E0E-92EB-33724CAB2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B6D72-AA8D-4DCB-A4A2-986E659918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224B8-10F9-4267-9F92-D3AD2823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01" y="311888"/>
            <a:ext cx="5304398" cy="451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64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C14A6-59DC-4A9E-8A2E-2B729BE5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66721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Pencocokan</a:t>
            </a:r>
            <a:r>
              <a:rPr lang="en-US" dirty="0"/>
              <a:t> Skill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566E7-72B9-44F0-8746-68A7A4B14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73B62-EAD5-475B-A554-C084286F88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716" y="990985"/>
            <a:ext cx="1347298" cy="40020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9605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604A4-8885-4C79-A4A0-9221310A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Uji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EE2D4-2924-4F66-AD63-DDD765B66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	Setelah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pengujian</a:t>
            </a:r>
            <a:r>
              <a:rPr lang="en-US" dirty="0"/>
              <a:t> pada </a:t>
            </a:r>
            <a:r>
              <a:rPr lang="en-US" dirty="0" err="1"/>
              <a:t>sistem</a:t>
            </a:r>
            <a:r>
              <a:rPr lang="en-US" dirty="0"/>
              <a:t>,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 </a:t>
            </a:r>
            <a:r>
              <a:rPr lang="en-US" dirty="0" err="1"/>
              <a:t>bertujuan</a:t>
            </a:r>
            <a:r>
              <a:rPr lang="en-US" dirty="0"/>
              <a:t> agar </a:t>
            </a:r>
            <a:r>
              <a:rPr lang="en-US" dirty="0" err="1"/>
              <a:t>sistem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. </a:t>
            </a:r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Blackbox dan </a:t>
            </a:r>
            <a:r>
              <a:rPr lang="en-US" dirty="0" err="1"/>
              <a:t>pengujian</a:t>
            </a:r>
            <a:r>
              <a:rPr lang="en-US" dirty="0"/>
              <a:t> UAT (User Acceptance Test).</a:t>
            </a:r>
          </a:p>
        </p:txBody>
      </p:sp>
    </p:spTree>
    <p:extLst>
      <p:ext uri="{BB962C8B-B14F-4D97-AF65-F5344CB8AC3E}">
        <p14:creationId xmlns:p14="http://schemas.microsoft.com/office/powerpoint/2010/main" val="3614995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4208075" y="3235352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Analisa dan </a:t>
            </a:r>
            <a:r>
              <a:rPr lang="en-US" dirty="0" err="1"/>
              <a:t>Perancangan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title" idx="2"/>
          </p:nvPr>
        </p:nvSpPr>
        <p:spPr>
          <a:xfrm>
            <a:off x="561132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34" name="Google Shape;334;p36"/>
          <p:cNvGrpSpPr/>
          <p:nvPr/>
        </p:nvGrpSpPr>
        <p:grpSpPr>
          <a:xfrm>
            <a:off x="865633" y="768032"/>
            <a:ext cx="3201975" cy="3574043"/>
            <a:chOff x="865633" y="768032"/>
            <a:chExt cx="3201975" cy="3574043"/>
          </a:xfrm>
        </p:grpSpPr>
        <p:grpSp>
          <p:nvGrpSpPr>
            <p:cNvPr id="335" name="Google Shape;335;p36"/>
            <p:cNvGrpSpPr/>
            <p:nvPr/>
          </p:nvGrpSpPr>
          <p:grpSpPr>
            <a:xfrm>
              <a:off x="865633" y="768032"/>
              <a:ext cx="3201975" cy="3309119"/>
              <a:chOff x="865633" y="768032"/>
              <a:chExt cx="3201975" cy="3309119"/>
            </a:xfrm>
          </p:grpSpPr>
          <p:sp>
            <p:nvSpPr>
              <p:cNvPr id="336" name="Google Shape;336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6999" y="22357"/>
                    </a:lnTo>
                    <a:cubicBezTo>
                      <a:pt x="8619" y="22357"/>
                      <a:pt x="10019" y="21245"/>
                      <a:pt x="10390" y="19667"/>
                    </a:cubicBezTo>
                    <a:lnTo>
                      <a:pt x="14300" y="2732"/>
                    </a:ln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6"/>
              <p:cNvSpPr/>
              <p:nvPr/>
            </p:nvSpPr>
            <p:spPr>
              <a:xfrm flipH="1">
                <a:off x="1403228" y="3239882"/>
                <a:ext cx="559203" cy="837270"/>
              </a:xfrm>
              <a:custGeom>
                <a:avLst/>
                <a:gdLst/>
                <a:ahLst/>
                <a:cxnLst/>
                <a:rect l="l" t="t" r="r" b="b"/>
                <a:pathLst>
                  <a:path w="14932" h="22357" extrusionOk="0">
                    <a:moveTo>
                      <a:pt x="14932" y="0"/>
                    </a:moveTo>
                    <a:lnTo>
                      <a:pt x="481" y="577"/>
                    </a:lnTo>
                    <a:lnTo>
                      <a:pt x="42" y="18802"/>
                    </a:lnTo>
                    <a:cubicBezTo>
                      <a:pt x="0" y="20750"/>
                      <a:pt x="1565" y="22357"/>
                      <a:pt x="3528" y="22357"/>
                    </a:cubicBezTo>
                    <a:lnTo>
                      <a:pt x="3693" y="22357"/>
                    </a:lnTo>
                    <a:cubicBezTo>
                      <a:pt x="3623" y="18487"/>
                      <a:pt x="3816" y="10156"/>
                      <a:pt x="6382" y="7027"/>
                    </a:cubicBezTo>
                    <a:cubicBezTo>
                      <a:pt x="8551" y="4379"/>
                      <a:pt x="12050" y="3226"/>
                      <a:pt x="14300" y="2732"/>
                    </a:cubicBezTo>
                    <a:lnTo>
                      <a:pt x="149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6"/>
              <p:cNvSpPr/>
              <p:nvPr/>
            </p:nvSpPr>
            <p:spPr>
              <a:xfrm flipH="1">
                <a:off x="1821582" y="3239882"/>
                <a:ext cx="376260" cy="293496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7837" extrusionOk="0">
                    <a:moveTo>
                      <a:pt x="1291" y="0"/>
                    </a:moveTo>
                    <a:cubicBezTo>
                      <a:pt x="1291" y="0"/>
                      <a:pt x="1278" y="28"/>
                      <a:pt x="1263" y="97"/>
                    </a:cubicBezTo>
                    <a:cubicBezTo>
                      <a:pt x="1058" y="810"/>
                      <a:pt x="1" y="5545"/>
                      <a:pt x="5312" y="7466"/>
                    </a:cubicBezTo>
                    <a:cubicBezTo>
                      <a:pt x="5697" y="7603"/>
                      <a:pt x="6136" y="7727"/>
                      <a:pt x="6603" y="7837"/>
                    </a:cubicBezTo>
                    <a:lnTo>
                      <a:pt x="10047" y="439"/>
                    </a:lnTo>
                    <a:lnTo>
                      <a:pt x="12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 flipH="1">
                <a:off x="978170" y="1449247"/>
                <a:ext cx="2553341" cy="1812243"/>
              </a:xfrm>
              <a:custGeom>
                <a:avLst/>
                <a:gdLst/>
                <a:ahLst/>
                <a:cxnLst/>
                <a:rect l="l" t="t" r="r" b="b"/>
                <a:pathLst>
                  <a:path w="68180" h="48391" extrusionOk="0">
                    <a:moveTo>
                      <a:pt x="6505" y="0"/>
                    </a:moveTo>
                    <a:lnTo>
                      <a:pt x="1153" y="39869"/>
                    </a:lnTo>
                    <a:lnTo>
                      <a:pt x="370" y="45618"/>
                    </a:lnTo>
                    <a:lnTo>
                      <a:pt x="0" y="48391"/>
                    </a:lnTo>
                    <a:lnTo>
                      <a:pt x="63871" y="48322"/>
                    </a:lnTo>
                    <a:lnTo>
                      <a:pt x="64639" y="48158"/>
                    </a:lnTo>
                    <a:lnTo>
                      <a:pt x="65338" y="47938"/>
                    </a:lnTo>
                    <a:lnTo>
                      <a:pt x="66341" y="41611"/>
                    </a:lnTo>
                    <a:lnTo>
                      <a:pt x="66506" y="40595"/>
                    </a:lnTo>
                    <a:lnTo>
                      <a:pt x="68180" y="30042"/>
                    </a:lnTo>
                    <a:lnTo>
                      <a:pt x="68180" y="30028"/>
                    </a:lnTo>
                    <a:lnTo>
                      <a:pt x="68152" y="30015"/>
                    </a:lnTo>
                    <a:lnTo>
                      <a:pt x="54689" y="23468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6"/>
              <p:cNvSpPr/>
              <p:nvPr/>
            </p:nvSpPr>
            <p:spPr>
              <a:xfrm flipH="1">
                <a:off x="865633" y="2328124"/>
                <a:ext cx="646574" cy="679455"/>
              </a:xfrm>
              <a:custGeom>
                <a:avLst/>
                <a:gdLst/>
                <a:ahLst/>
                <a:cxnLst/>
                <a:rect l="l" t="t" r="r" b="b"/>
                <a:pathLst>
                  <a:path w="17265" h="18143" extrusionOk="0">
                    <a:moveTo>
                      <a:pt x="769" y="0"/>
                    </a:moveTo>
                    <a:lnTo>
                      <a:pt x="769" y="0"/>
                    </a:lnTo>
                    <a:cubicBezTo>
                      <a:pt x="769" y="0"/>
                      <a:pt x="1263" y="1235"/>
                      <a:pt x="1469" y="3678"/>
                    </a:cubicBezTo>
                    <a:cubicBezTo>
                      <a:pt x="3404" y="4488"/>
                      <a:pt x="4968" y="5120"/>
                      <a:pt x="5998" y="5545"/>
                    </a:cubicBezTo>
                    <a:cubicBezTo>
                      <a:pt x="13766" y="8715"/>
                      <a:pt x="15014" y="9841"/>
                      <a:pt x="14260" y="11171"/>
                    </a:cubicBezTo>
                    <a:cubicBezTo>
                      <a:pt x="14212" y="11255"/>
                      <a:pt x="14049" y="11294"/>
                      <a:pt x="13781" y="11294"/>
                    </a:cubicBezTo>
                    <a:cubicBezTo>
                      <a:pt x="12288" y="11294"/>
                      <a:pt x="7547" y="10057"/>
                      <a:pt x="1482" y="8276"/>
                    </a:cubicBezTo>
                    <a:cubicBezTo>
                      <a:pt x="1373" y="9786"/>
                      <a:pt x="1153" y="11487"/>
                      <a:pt x="769" y="13395"/>
                    </a:cubicBezTo>
                    <a:cubicBezTo>
                      <a:pt x="549" y="14507"/>
                      <a:pt x="317" y="15535"/>
                      <a:pt x="69" y="16455"/>
                    </a:cubicBezTo>
                    <a:cubicBezTo>
                      <a:pt x="55" y="16565"/>
                      <a:pt x="15" y="16661"/>
                      <a:pt x="0" y="16757"/>
                    </a:cubicBezTo>
                    <a:cubicBezTo>
                      <a:pt x="4708" y="17526"/>
                      <a:pt x="8948" y="18116"/>
                      <a:pt x="12421" y="18143"/>
                    </a:cubicBezTo>
                    <a:cubicBezTo>
                      <a:pt x="13779" y="18143"/>
                      <a:pt x="15014" y="18075"/>
                      <a:pt x="16112" y="17883"/>
                    </a:cubicBezTo>
                    <a:lnTo>
                      <a:pt x="16291" y="16798"/>
                    </a:lnTo>
                    <a:lnTo>
                      <a:pt x="16853" y="13257"/>
                    </a:lnTo>
                    <a:cubicBezTo>
                      <a:pt x="17265" y="10691"/>
                      <a:pt x="16236" y="8139"/>
                      <a:pt x="14260" y="6574"/>
                    </a:cubicBezTo>
                    <a:cubicBezTo>
                      <a:pt x="14246" y="6560"/>
                      <a:pt x="14232" y="6560"/>
                      <a:pt x="14232" y="6547"/>
                    </a:cubicBezTo>
                    <a:cubicBezTo>
                      <a:pt x="13821" y="6231"/>
                      <a:pt x="13367" y="5956"/>
                      <a:pt x="12873" y="5723"/>
                    </a:cubicBez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6"/>
              <p:cNvSpPr/>
              <p:nvPr/>
            </p:nvSpPr>
            <p:spPr>
              <a:xfrm flipH="1">
                <a:off x="908775" y="2955674"/>
                <a:ext cx="736529" cy="305817"/>
              </a:xfrm>
              <a:custGeom>
                <a:avLst/>
                <a:gdLst/>
                <a:ahLst/>
                <a:cxnLst/>
                <a:rect l="l" t="t" r="r" b="b"/>
                <a:pathLst>
                  <a:path w="19667" h="8166" extrusionOk="0">
                    <a:moveTo>
                      <a:pt x="3554" y="0"/>
                    </a:moveTo>
                    <a:cubicBezTo>
                      <a:pt x="2923" y="2333"/>
                      <a:pt x="2264" y="4076"/>
                      <a:pt x="1675" y="5338"/>
                    </a:cubicBezTo>
                    <a:cubicBezTo>
                      <a:pt x="727" y="7397"/>
                      <a:pt x="0" y="8166"/>
                      <a:pt x="0" y="8166"/>
                    </a:cubicBezTo>
                    <a:lnTo>
                      <a:pt x="12489" y="8166"/>
                    </a:lnTo>
                    <a:cubicBezTo>
                      <a:pt x="13106" y="8166"/>
                      <a:pt x="13710" y="8083"/>
                      <a:pt x="14273" y="7933"/>
                    </a:cubicBezTo>
                    <a:cubicBezTo>
                      <a:pt x="14520" y="7878"/>
                      <a:pt x="14753" y="7796"/>
                      <a:pt x="14972" y="7713"/>
                    </a:cubicBezTo>
                    <a:cubicBezTo>
                      <a:pt x="17265" y="6862"/>
                      <a:pt x="19007" y="4844"/>
                      <a:pt x="19474" y="2333"/>
                    </a:cubicBezTo>
                    <a:cubicBezTo>
                      <a:pt x="19474" y="2292"/>
                      <a:pt x="19488" y="2237"/>
                      <a:pt x="19488" y="2196"/>
                    </a:cubicBezTo>
                    <a:lnTo>
                      <a:pt x="19666" y="1126"/>
                    </a:lnTo>
                    <a:lnTo>
                      <a:pt x="19666" y="1126"/>
                    </a:lnTo>
                    <a:cubicBezTo>
                      <a:pt x="18568" y="1318"/>
                      <a:pt x="17333" y="1386"/>
                      <a:pt x="15975" y="1386"/>
                    </a:cubicBezTo>
                    <a:cubicBezTo>
                      <a:pt x="12502" y="1359"/>
                      <a:pt x="8262" y="769"/>
                      <a:pt x="355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6"/>
              <p:cNvSpPr/>
              <p:nvPr/>
            </p:nvSpPr>
            <p:spPr>
              <a:xfrm flipH="1">
                <a:off x="949896" y="2465865"/>
                <a:ext cx="507298" cy="285257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76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6" y="1235"/>
                      <a:pt x="138" y="2772"/>
                      <a:pt x="13" y="4598"/>
                    </a:cubicBezTo>
                    <a:cubicBezTo>
                      <a:pt x="6078" y="6379"/>
                      <a:pt x="10819" y="7616"/>
                      <a:pt x="12312" y="7616"/>
                    </a:cubicBezTo>
                    <a:cubicBezTo>
                      <a:pt x="12580" y="7616"/>
                      <a:pt x="12743" y="7577"/>
                      <a:pt x="12791" y="7493"/>
                    </a:cubicBezTo>
                    <a:cubicBezTo>
                      <a:pt x="13545" y="6163"/>
                      <a:pt x="12297" y="5037"/>
                      <a:pt x="4529" y="1867"/>
                    </a:cubicBezTo>
                    <a:cubicBezTo>
                      <a:pt x="3499" y="1442"/>
                      <a:pt x="1935" y="81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6"/>
              <p:cNvSpPr/>
              <p:nvPr/>
            </p:nvSpPr>
            <p:spPr>
              <a:xfrm flipH="1">
                <a:off x="1452025" y="1823935"/>
                <a:ext cx="1547584" cy="814163"/>
              </a:xfrm>
              <a:custGeom>
                <a:avLst/>
                <a:gdLst/>
                <a:ahLst/>
                <a:cxnLst/>
                <a:rect l="l" t="t" r="r" b="b"/>
                <a:pathLst>
                  <a:path w="41324" h="21740" extrusionOk="0">
                    <a:moveTo>
                      <a:pt x="1" y="1"/>
                    </a:moveTo>
                    <a:lnTo>
                      <a:pt x="714" y="8770"/>
                    </a:lnTo>
                    <a:cubicBezTo>
                      <a:pt x="714" y="8770"/>
                      <a:pt x="25431" y="17114"/>
                      <a:pt x="41199" y="21739"/>
                    </a:cubicBezTo>
                    <a:cubicBezTo>
                      <a:pt x="41324" y="19913"/>
                      <a:pt x="41282" y="18376"/>
                      <a:pt x="41186" y="17141"/>
                    </a:cubicBezTo>
                    <a:cubicBezTo>
                      <a:pt x="28533" y="11913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6"/>
              <p:cNvSpPr/>
              <p:nvPr/>
            </p:nvSpPr>
            <p:spPr>
              <a:xfrm flipH="1">
                <a:off x="916003" y="3043044"/>
                <a:ext cx="729301" cy="218446"/>
              </a:xfrm>
              <a:custGeom>
                <a:avLst/>
                <a:gdLst/>
                <a:ahLst/>
                <a:cxnLst/>
                <a:rect l="l" t="t" r="r" b="b"/>
                <a:pathLst>
                  <a:path w="19474" h="5833" extrusionOk="0">
                    <a:moveTo>
                      <a:pt x="19474" y="0"/>
                    </a:moveTo>
                    <a:lnTo>
                      <a:pt x="19474" y="0"/>
                    </a:lnTo>
                    <a:cubicBezTo>
                      <a:pt x="17128" y="590"/>
                      <a:pt x="12846" y="1455"/>
                      <a:pt x="5023" y="2621"/>
                    </a:cubicBezTo>
                    <a:cubicBezTo>
                      <a:pt x="3980" y="2786"/>
                      <a:pt x="2855" y="2910"/>
                      <a:pt x="1675" y="3005"/>
                    </a:cubicBezTo>
                    <a:cubicBezTo>
                      <a:pt x="727" y="5064"/>
                      <a:pt x="0" y="5833"/>
                      <a:pt x="0" y="5833"/>
                    </a:cubicBezTo>
                    <a:lnTo>
                      <a:pt x="12489" y="5833"/>
                    </a:lnTo>
                    <a:cubicBezTo>
                      <a:pt x="13106" y="5833"/>
                      <a:pt x="13710" y="5750"/>
                      <a:pt x="14273" y="5600"/>
                    </a:cubicBezTo>
                    <a:cubicBezTo>
                      <a:pt x="14520" y="5545"/>
                      <a:pt x="14753" y="5463"/>
                      <a:pt x="14972" y="5380"/>
                    </a:cubicBezTo>
                    <a:cubicBezTo>
                      <a:pt x="17265" y="4529"/>
                      <a:pt x="19007" y="2511"/>
                      <a:pt x="19474" y="0"/>
                    </a:cubicBezTo>
                    <a:close/>
                  </a:path>
                </a:pathLst>
              </a:custGeom>
              <a:solidFill>
                <a:srgbClr val="2A9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6"/>
              <p:cNvSpPr/>
              <p:nvPr/>
            </p:nvSpPr>
            <p:spPr>
              <a:xfrm flipH="1">
                <a:off x="2894187" y="1435054"/>
                <a:ext cx="1173421" cy="1831380"/>
              </a:xfrm>
              <a:custGeom>
                <a:avLst/>
                <a:gdLst/>
                <a:ahLst/>
                <a:cxnLst/>
                <a:rect l="l" t="t" r="r" b="b"/>
                <a:pathLst>
                  <a:path w="31333" h="48902" extrusionOk="0">
                    <a:moveTo>
                      <a:pt x="18462" y="1"/>
                    </a:moveTo>
                    <a:cubicBezTo>
                      <a:pt x="11443" y="1"/>
                      <a:pt x="4348" y="9526"/>
                      <a:pt x="2238" y="22215"/>
                    </a:cubicBezTo>
                    <a:cubicBezTo>
                      <a:pt x="1" y="35664"/>
                      <a:pt x="4187" y="47562"/>
                      <a:pt x="11611" y="48797"/>
                    </a:cubicBezTo>
                    <a:cubicBezTo>
                      <a:pt x="12030" y="48867"/>
                      <a:pt x="12451" y="48901"/>
                      <a:pt x="12872" y="48901"/>
                    </a:cubicBezTo>
                    <a:cubicBezTo>
                      <a:pt x="19889" y="48901"/>
                      <a:pt x="26971" y="39377"/>
                      <a:pt x="29082" y="26688"/>
                    </a:cubicBezTo>
                    <a:cubicBezTo>
                      <a:pt x="31333" y="13239"/>
                      <a:pt x="27133" y="1340"/>
                      <a:pt x="19722" y="105"/>
                    </a:cubicBezTo>
                    <a:cubicBezTo>
                      <a:pt x="19303" y="35"/>
                      <a:pt x="18883" y="1"/>
                      <a:pt x="18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6"/>
              <p:cNvSpPr/>
              <p:nvPr/>
            </p:nvSpPr>
            <p:spPr>
              <a:xfrm flipH="1">
                <a:off x="3072000" y="1550437"/>
                <a:ext cx="877379" cy="1590801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42478" extrusionOk="0">
                    <a:moveTo>
                      <a:pt x="14245" y="1"/>
                    </a:moveTo>
                    <a:cubicBezTo>
                      <a:pt x="11560" y="1"/>
                      <a:pt x="8851" y="1778"/>
                      <a:pt x="6533" y="4792"/>
                    </a:cubicBezTo>
                    <a:cubicBezTo>
                      <a:pt x="4928" y="6850"/>
                      <a:pt x="3514" y="9499"/>
                      <a:pt x="2416" y="12546"/>
                    </a:cubicBezTo>
                    <a:cubicBezTo>
                      <a:pt x="1661" y="14660"/>
                      <a:pt x="1058" y="16965"/>
                      <a:pt x="646" y="19394"/>
                    </a:cubicBezTo>
                    <a:cubicBezTo>
                      <a:pt x="152" y="22386"/>
                      <a:pt x="0" y="25282"/>
                      <a:pt x="152" y="27957"/>
                    </a:cubicBezTo>
                    <a:cubicBezTo>
                      <a:pt x="426" y="32638"/>
                      <a:pt x="1634" y="36645"/>
                      <a:pt x="3541" y="39253"/>
                    </a:cubicBezTo>
                    <a:cubicBezTo>
                      <a:pt x="4804" y="40982"/>
                      <a:pt x="6382" y="42093"/>
                      <a:pt x="8194" y="42395"/>
                    </a:cubicBezTo>
                    <a:cubicBezTo>
                      <a:pt x="8524" y="42450"/>
                      <a:pt x="8855" y="42477"/>
                      <a:pt x="9186" y="42477"/>
                    </a:cubicBezTo>
                    <a:cubicBezTo>
                      <a:pt x="12798" y="42477"/>
                      <a:pt x="16457" y="39253"/>
                      <a:pt x="19159" y="34175"/>
                    </a:cubicBezTo>
                    <a:lnTo>
                      <a:pt x="19159" y="34161"/>
                    </a:lnTo>
                    <a:cubicBezTo>
                      <a:pt x="20805" y="31059"/>
                      <a:pt x="22096" y="27271"/>
                      <a:pt x="22796" y="23086"/>
                    </a:cubicBezTo>
                    <a:cubicBezTo>
                      <a:pt x="23276" y="20190"/>
                      <a:pt x="23427" y="17377"/>
                      <a:pt x="23290" y="14769"/>
                    </a:cubicBezTo>
                    <a:cubicBezTo>
                      <a:pt x="23290" y="14660"/>
                      <a:pt x="23290" y="14550"/>
                      <a:pt x="23276" y="14440"/>
                    </a:cubicBezTo>
                    <a:cubicBezTo>
                      <a:pt x="22796" y="6700"/>
                      <a:pt x="19777" y="839"/>
                      <a:pt x="15248" y="85"/>
                    </a:cubicBezTo>
                    <a:cubicBezTo>
                      <a:pt x="14914" y="29"/>
                      <a:pt x="14580" y="1"/>
                      <a:pt x="14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6"/>
              <p:cNvSpPr/>
              <p:nvPr/>
            </p:nvSpPr>
            <p:spPr>
              <a:xfrm flipH="1">
                <a:off x="3072000" y="2039272"/>
                <a:ext cx="625003" cy="790495"/>
              </a:xfrm>
              <a:custGeom>
                <a:avLst/>
                <a:gdLst/>
                <a:ahLst/>
                <a:cxnLst/>
                <a:rect l="l" t="t" r="r" b="b"/>
                <a:pathLst>
                  <a:path w="16689" h="21108" extrusionOk="0">
                    <a:moveTo>
                      <a:pt x="2511" y="0"/>
                    </a:moveTo>
                    <a:lnTo>
                      <a:pt x="0" y="15138"/>
                    </a:lnTo>
                    <a:lnTo>
                      <a:pt x="6793" y="18404"/>
                    </a:lnTo>
                    <a:lnTo>
                      <a:pt x="12420" y="21108"/>
                    </a:lnTo>
                    <a:cubicBezTo>
                      <a:pt x="14066" y="18006"/>
                      <a:pt x="15357" y="14218"/>
                      <a:pt x="16057" y="10033"/>
                    </a:cubicBezTo>
                    <a:cubicBezTo>
                      <a:pt x="16537" y="7137"/>
                      <a:pt x="16688" y="4324"/>
                      <a:pt x="16551" y="1716"/>
                    </a:cubicBezTo>
                    <a:cubicBezTo>
                      <a:pt x="16551" y="1607"/>
                      <a:pt x="16551" y="1497"/>
                      <a:pt x="16537" y="1387"/>
                    </a:cubicBezTo>
                    <a:lnTo>
                      <a:pt x="7863" y="522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6"/>
              <p:cNvSpPr/>
              <p:nvPr/>
            </p:nvSpPr>
            <p:spPr>
              <a:xfrm flipH="1">
                <a:off x="3490916" y="2038336"/>
                <a:ext cx="308888" cy="568791"/>
              </a:xfrm>
              <a:custGeom>
                <a:avLst/>
                <a:gdLst/>
                <a:ahLst/>
                <a:cxnLst/>
                <a:rect l="l" t="t" r="r" b="b"/>
                <a:pathLst>
                  <a:path w="8248" h="15188" extrusionOk="0">
                    <a:moveTo>
                      <a:pt x="4967" y="1"/>
                    </a:moveTo>
                    <a:cubicBezTo>
                      <a:pt x="4341" y="1"/>
                      <a:pt x="3694" y="340"/>
                      <a:pt x="3088" y="959"/>
                    </a:cubicBezTo>
                    <a:cubicBezTo>
                      <a:pt x="1907" y="2153"/>
                      <a:pt x="892" y="4362"/>
                      <a:pt x="453" y="6997"/>
                    </a:cubicBezTo>
                    <a:cubicBezTo>
                      <a:pt x="0" y="9729"/>
                      <a:pt x="275" y="12240"/>
                      <a:pt x="1071" y="13736"/>
                    </a:cubicBezTo>
                    <a:cubicBezTo>
                      <a:pt x="1496" y="14532"/>
                      <a:pt x="2059" y="15053"/>
                      <a:pt x="2745" y="15163"/>
                    </a:cubicBezTo>
                    <a:cubicBezTo>
                      <a:pt x="2840" y="15179"/>
                      <a:pt x="2936" y="15187"/>
                      <a:pt x="3031" y="15187"/>
                    </a:cubicBezTo>
                    <a:cubicBezTo>
                      <a:pt x="4912" y="15187"/>
                      <a:pt x="6896" y="12161"/>
                      <a:pt x="7549" y="8177"/>
                    </a:cubicBezTo>
                    <a:cubicBezTo>
                      <a:pt x="8248" y="4005"/>
                      <a:pt x="7232" y="342"/>
                      <a:pt x="5256" y="25"/>
                    </a:cubicBezTo>
                    <a:cubicBezTo>
                      <a:pt x="5161" y="9"/>
                      <a:pt x="5064" y="1"/>
                      <a:pt x="4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6"/>
              <p:cNvSpPr/>
              <p:nvPr/>
            </p:nvSpPr>
            <p:spPr>
              <a:xfrm flipH="1">
                <a:off x="1898654" y="2272099"/>
                <a:ext cx="163994" cy="170697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4558" extrusionOk="0">
                    <a:moveTo>
                      <a:pt x="2621" y="1"/>
                    </a:moveTo>
                    <a:lnTo>
                      <a:pt x="1" y="1496"/>
                    </a:lnTo>
                    <a:lnTo>
                      <a:pt x="2429" y="4557"/>
                    </a:lnTo>
                    <a:lnTo>
                      <a:pt x="4378" y="3020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6"/>
              <p:cNvSpPr/>
              <p:nvPr/>
            </p:nvSpPr>
            <p:spPr>
              <a:xfrm flipH="1">
                <a:off x="1853452" y="2385198"/>
                <a:ext cx="151635" cy="225599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6024" extrusionOk="0">
                    <a:moveTo>
                      <a:pt x="2841" y="0"/>
                    </a:moveTo>
                    <a:lnTo>
                      <a:pt x="892" y="1537"/>
                    </a:lnTo>
                    <a:lnTo>
                      <a:pt x="1" y="5435"/>
                    </a:lnTo>
                    <a:cubicBezTo>
                      <a:pt x="1" y="5435"/>
                      <a:pt x="43" y="6023"/>
                      <a:pt x="741" y="6023"/>
                    </a:cubicBezTo>
                    <a:cubicBezTo>
                      <a:pt x="928" y="6023"/>
                      <a:pt x="1162" y="5981"/>
                      <a:pt x="1456" y="5874"/>
                    </a:cubicBezTo>
                    <a:cubicBezTo>
                      <a:pt x="2855" y="5365"/>
                      <a:pt x="3047" y="3678"/>
                      <a:pt x="3432" y="3019"/>
                    </a:cubicBezTo>
                    <a:cubicBezTo>
                      <a:pt x="3802" y="2361"/>
                      <a:pt x="4049" y="1303"/>
                      <a:pt x="4049" y="1303"/>
                    </a:cubicBezTo>
                    <a:lnTo>
                      <a:pt x="28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 flipH="1">
                <a:off x="1784581" y="1612192"/>
                <a:ext cx="535572" cy="773005"/>
              </a:xfrm>
              <a:custGeom>
                <a:avLst/>
                <a:gdLst/>
                <a:ahLst/>
                <a:cxnLst/>
                <a:rect l="l" t="t" r="r" b="b"/>
                <a:pathLst>
                  <a:path w="14301" h="20641" extrusionOk="0">
                    <a:moveTo>
                      <a:pt x="13245" y="0"/>
                    </a:moveTo>
                    <a:lnTo>
                      <a:pt x="11529" y="508"/>
                    </a:lnTo>
                    <a:lnTo>
                      <a:pt x="5765" y="2251"/>
                    </a:lnTo>
                    <a:lnTo>
                      <a:pt x="5819" y="3884"/>
                    </a:lnTo>
                    <a:cubicBezTo>
                      <a:pt x="5819" y="3884"/>
                      <a:pt x="1" y="8839"/>
                      <a:pt x="769" y="11596"/>
                    </a:cubicBezTo>
                    <a:cubicBezTo>
                      <a:pt x="1552" y="14369"/>
                      <a:pt x="6657" y="20641"/>
                      <a:pt x="6657" y="20641"/>
                    </a:cubicBezTo>
                    <a:lnTo>
                      <a:pt x="7905" y="19831"/>
                    </a:lnTo>
                    <a:lnTo>
                      <a:pt x="10692" y="18006"/>
                    </a:lnTo>
                    <a:cubicBezTo>
                      <a:pt x="10692" y="18006"/>
                      <a:pt x="10156" y="16125"/>
                      <a:pt x="9539" y="14753"/>
                    </a:cubicBezTo>
                    <a:cubicBezTo>
                      <a:pt x="8400" y="12283"/>
                      <a:pt x="6877" y="10485"/>
                      <a:pt x="6877" y="10485"/>
                    </a:cubicBezTo>
                    <a:cubicBezTo>
                      <a:pt x="6877" y="10485"/>
                      <a:pt x="10623" y="8262"/>
                      <a:pt x="12462" y="6066"/>
                    </a:cubicBezTo>
                    <a:cubicBezTo>
                      <a:pt x="14301" y="3884"/>
                      <a:pt x="13245" y="1"/>
                      <a:pt x="13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 flipH="1">
                <a:off x="2093431" y="1642002"/>
                <a:ext cx="376784" cy="303757"/>
              </a:xfrm>
              <a:custGeom>
                <a:avLst/>
                <a:gdLst/>
                <a:ahLst/>
                <a:cxnLst/>
                <a:rect l="l" t="t" r="r" b="b"/>
                <a:pathLst>
                  <a:path w="10061" h="8111" extrusionOk="0">
                    <a:moveTo>
                      <a:pt x="7617" y="0"/>
                    </a:moveTo>
                    <a:cubicBezTo>
                      <a:pt x="7617" y="0"/>
                      <a:pt x="2155" y="2813"/>
                      <a:pt x="0" y="5476"/>
                    </a:cubicBezTo>
                    <a:lnTo>
                      <a:pt x="5407" y="8111"/>
                    </a:lnTo>
                    <a:lnTo>
                      <a:pt x="10060" y="3047"/>
                    </a:lnTo>
                    <a:lnTo>
                      <a:pt x="10060" y="1359"/>
                    </a:lnTo>
                    <a:lnTo>
                      <a:pt x="76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6"/>
              <p:cNvSpPr/>
              <p:nvPr/>
            </p:nvSpPr>
            <p:spPr>
              <a:xfrm flipH="1">
                <a:off x="1840569" y="2426805"/>
                <a:ext cx="157852" cy="196425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5245" extrusionOk="0">
                    <a:moveTo>
                      <a:pt x="3693" y="0"/>
                    </a:moveTo>
                    <a:cubicBezTo>
                      <a:pt x="3693" y="0"/>
                      <a:pt x="3541" y="1180"/>
                      <a:pt x="2869" y="2470"/>
                    </a:cubicBezTo>
                    <a:cubicBezTo>
                      <a:pt x="2324" y="3539"/>
                      <a:pt x="1487" y="4899"/>
                      <a:pt x="576" y="4899"/>
                    </a:cubicBezTo>
                    <a:cubicBezTo>
                      <a:pt x="387" y="4899"/>
                      <a:pt x="194" y="4840"/>
                      <a:pt x="1" y="4708"/>
                    </a:cubicBezTo>
                    <a:lnTo>
                      <a:pt x="1" y="4708"/>
                    </a:lnTo>
                    <a:cubicBezTo>
                      <a:pt x="1" y="4708"/>
                      <a:pt x="344" y="5229"/>
                      <a:pt x="797" y="5243"/>
                    </a:cubicBezTo>
                    <a:cubicBezTo>
                      <a:pt x="829" y="5244"/>
                      <a:pt x="862" y="5244"/>
                      <a:pt x="895" y="5244"/>
                    </a:cubicBezTo>
                    <a:cubicBezTo>
                      <a:pt x="1342" y="5244"/>
                      <a:pt x="1870" y="5138"/>
                      <a:pt x="2458" y="4474"/>
                    </a:cubicBezTo>
                    <a:cubicBezTo>
                      <a:pt x="3075" y="3747"/>
                      <a:pt x="3556" y="2320"/>
                      <a:pt x="3556" y="2320"/>
                    </a:cubicBezTo>
                    <a:cubicBezTo>
                      <a:pt x="3556" y="2320"/>
                      <a:pt x="4145" y="961"/>
                      <a:pt x="4187" y="659"/>
                    </a:cubicBezTo>
                    <a:cubicBezTo>
                      <a:pt x="4214" y="344"/>
                      <a:pt x="3693" y="0"/>
                      <a:pt x="36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6"/>
              <p:cNvSpPr/>
              <p:nvPr/>
            </p:nvSpPr>
            <p:spPr>
              <a:xfrm flipH="1">
                <a:off x="1938239" y="2303444"/>
                <a:ext cx="97183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2183" extrusionOk="0">
                    <a:moveTo>
                      <a:pt x="2388" y="0"/>
                    </a:moveTo>
                    <a:lnTo>
                      <a:pt x="1" y="1565"/>
                    </a:lnTo>
                    <a:lnTo>
                      <a:pt x="495" y="2183"/>
                    </a:lnTo>
                    <a:lnTo>
                      <a:pt x="2595" y="371"/>
                    </a:lnTo>
                    <a:lnTo>
                      <a:pt x="2388" y="0"/>
                    </a:lnTo>
                    <a:close/>
                  </a:path>
                </a:pathLst>
              </a:custGeom>
              <a:solidFill>
                <a:srgbClr val="E29B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6"/>
              <p:cNvSpPr/>
              <p:nvPr/>
            </p:nvSpPr>
            <p:spPr>
              <a:xfrm flipH="1">
                <a:off x="2181851" y="980523"/>
                <a:ext cx="424571" cy="400453"/>
              </a:xfrm>
              <a:custGeom>
                <a:avLst/>
                <a:gdLst/>
                <a:ahLst/>
                <a:cxnLst/>
                <a:rect l="l" t="t" r="r" b="b"/>
                <a:pathLst>
                  <a:path w="11337" h="10693" extrusionOk="0">
                    <a:moveTo>
                      <a:pt x="2334" y="0"/>
                    </a:moveTo>
                    <a:lnTo>
                      <a:pt x="1" y="83"/>
                    </a:lnTo>
                    <a:lnTo>
                      <a:pt x="605" y="1263"/>
                    </a:lnTo>
                    <a:lnTo>
                      <a:pt x="3267" y="9429"/>
                    </a:lnTo>
                    <a:cubicBezTo>
                      <a:pt x="3544" y="10201"/>
                      <a:pt x="4275" y="10692"/>
                      <a:pt x="5063" y="10692"/>
                    </a:cubicBezTo>
                    <a:cubicBezTo>
                      <a:pt x="5213" y="10692"/>
                      <a:pt x="5366" y="10674"/>
                      <a:pt x="5518" y="10637"/>
                    </a:cubicBezTo>
                    <a:lnTo>
                      <a:pt x="11337" y="9182"/>
                    </a:lnTo>
                    <a:lnTo>
                      <a:pt x="11076" y="4681"/>
                    </a:lnTo>
                    <a:lnTo>
                      <a:pt x="5641" y="6822"/>
                    </a:lnTo>
                    <a:lnTo>
                      <a:pt x="2457" y="975"/>
                    </a:lnTo>
                    <a:lnTo>
                      <a:pt x="2334" y="0"/>
                    </a:ln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6"/>
              <p:cNvSpPr/>
              <p:nvPr/>
            </p:nvSpPr>
            <p:spPr>
              <a:xfrm flipH="1">
                <a:off x="2249186" y="898807"/>
                <a:ext cx="231815" cy="81753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2183" extrusionOk="0">
                    <a:moveTo>
                      <a:pt x="138" y="1"/>
                    </a:moveTo>
                    <a:lnTo>
                      <a:pt x="1" y="2182"/>
                    </a:lnTo>
                    <a:lnTo>
                      <a:pt x="1" y="2182"/>
                    </a:lnTo>
                    <a:lnTo>
                      <a:pt x="5860" y="2005"/>
                    </a:lnTo>
                    <a:cubicBezTo>
                      <a:pt x="5997" y="1990"/>
                      <a:pt x="6121" y="1880"/>
                      <a:pt x="6135" y="1730"/>
                    </a:cubicBezTo>
                    <a:lnTo>
                      <a:pt x="6176" y="934"/>
                    </a:lnTo>
                    <a:cubicBezTo>
                      <a:pt x="6189" y="783"/>
                      <a:pt x="6080" y="645"/>
                      <a:pt x="5929" y="632"/>
                    </a:cubicBezTo>
                    <a:lnTo>
                      <a:pt x="1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6"/>
              <p:cNvSpPr/>
              <p:nvPr/>
            </p:nvSpPr>
            <p:spPr>
              <a:xfrm flipH="1">
                <a:off x="2016884" y="830124"/>
                <a:ext cx="187100" cy="305143"/>
              </a:xfrm>
              <a:custGeom>
                <a:avLst/>
                <a:gdLst/>
                <a:ahLst/>
                <a:cxnLst/>
                <a:rect l="l" t="t" r="r" b="b"/>
                <a:pathLst>
                  <a:path w="4996" h="8148" extrusionOk="0">
                    <a:moveTo>
                      <a:pt x="2247" y="1"/>
                    </a:moveTo>
                    <a:cubicBezTo>
                      <a:pt x="808" y="1"/>
                      <a:pt x="217" y="1325"/>
                      <a:pt x="192" y="1985"/>
                    </a:cubicBezTo>
                    <a:cubicBezTo>
                      <a:pt x="192" y="1985"/>
                      <a:pt x="0" y="4016"/>
                      <a:pt x="604" y="5334"/>
                    </a:cubicBezTo>
                    <a:cubicBezTo>
                      <a:pt x="1160" y="6575"/>
                      <a:pt x="2288" y="6611"/>
                      <a:pt x="2418" y="6611"/>
                    </a:cubicBezTo>
                    <a:cubicBezTo>
                      <a:pt x="2426" y="6611"/>
                      <a:pt x="2430" y="6611"/>
                      <a:pt x="2430" y="6611"/>
                    </a:cubicBezTo>
                    <a:lnTo>
                      <a:pt x="2732" y="8148"/>
                    </a:lnTo>
                    <a:lnTo>
                      <a:pt x="4694" y="7283"/>
                    </a:lnTo>
                    <a:lnTo>
                      <a:pt x="4433" y="5910"/>
                    </a:lnTo>
                    <a:cubicBezTo>
                      <a:pt x="4433" y="5910"/>
                      <a:pt x="4681" y="5087"/>
                      <a:pt x="4831" y="4401"/>
                    </a:cubicBezTo>
                    <a:cubicBezTo>
                      <a:pt x="4996" y="3714"/>
                      <a:pt x="4873" y="2644"/>
                      <a:pt x="4873" y="2644"/>
                    </a:cubicBezTo>
                    <a:cubicBezTo>
                      <a:pt x="4873" y="2644"/>
                      <a:pt x="4653" y="462"/>
                      <a:pt x="2814" y="64"/>
                    </a:cubicBezTo>
                    <a:cubicBezTo>
                      <a:pt x="2612" y="21"/>
                      <a:pt x="2423" y="1"/>
                      <a:pt x="2247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6"/>
              <p:cNvSpPr/>
              <p:nvPr/>
            </p:nvSpPr>
            <p:spPr>
              <a:xfrm flipH="1">
                <a:off x="1863713" y="768032"/>
                <a:ext cx="372141" cy="340608"/>
              </a:xfrm>
              <a:custGeom>
                <a:avLst/>
                <a:gdLst/>
                <a:ahLst/>
                <a:cxnLst/>
                <a:rect l="l" t="t" r="r" b="b"/>
                <a:pathLst>
                  <a:path w="9937" h="9095" extrusionOk="0">
                    <a:moveTo>
                      <a:pt x="4785" y="0"/>
                    </a:moveTo>
                    <a:cubicBezTo>
                      <a:pt x="4082" y="0"/>
                      <a:pt x="3490" y="200"/>
                      <a:pt x="3253" y="322"/>
                    </a:cubicBezTo>
                    <a:cubicBezTo>
                      <a:pt x="3253" y="322"/>
                      <a:pt x="1414" y="336"/>
                      <a:pt x="714" y="2258"/>
                    </a:cubicBezTo>
                    <a:cubicBezTo>
                      <a:pt x="0" y="4165"/>
                      <a:pt x="385" y="6073"/>
                      <a:pt x="467" y="7198"/>
                    </a:cubicBezTo>
                    <a:cubicBezTo>
                      <a:pt x="549" y="8337"/>
                      <a:pt x="207" y="8900"/>
                      <a:pt x="207" y="8900"/>
                    </a:cubicBezTo>
                    <a:cubicBezTo>
                      <a:pt x="207" y="8900"/>
                      <a:pt x="438" y="9061"/>
                      <a:pt x="805" y="9061"/>
                    </a:cubicBezTo>
                    <a:cubicBezTo>
                      <a:pt x="974" y="9061"/>
                      <a:pt x="1171" y="9027"/>
                      <a:pt x="1387" y="8927"/>
                    </a:cubicBezTo>
                    <a:cubicBezTo>
                      <a:pt x="1387" y="8927"/>
                      <a:pt x="1626" y="9095"/>
                      <a:pt x="2238" y="9095"/>
                    </a:cubicBezTo>
                    <a:cubicBezTo>
                      <a:pt x="2282" y="9095"/>
                      <a:pt x="2327" y="9094"/>
                      <a:pt x="2375" y="9092"/>
                    </a:cubicBezTo>
                    <a:cubicBezTo>
                      <a:pt x="3102" y="9050"/>
                      <a:pt x="3391" y="8858"/>
                      <a:pt x="3391" y="8858"/>
                    </a:cubicBezTo>
                    <a:lnTo>
                      <a:pt x="3281" y="8269"/>
                    </a:lnTo>
                    <a:cubicBezTo>
                      <a:pt x="3281" y="8269"/>
                      <a:pt x="1675" y="8022"/>
                      <a:pt x="1345" y="6594"/>
                    </a:cubicBezTo>
                    <a:cubicBezTo>
                      <a:pt x="1030" y="5167"/>
                      <a:pt x="1359" y="3411"/>
                      <a:pt x="1620" y="2724"/>
                    </a:cubicBezTo>
                    <a:cubicBezTo>
                      <a:pt x="1842" y="2157"/>
                      <a:pt x="2253" y="2103"/>
                      <a:pt x="2402" y="2103"/>
                    </a:cubicBezTo>
                    <a:cubicBezTo>
                      <a:pt x="2437" y="2103"/>
                      <a:pt x="2457" y="2106"/>
                      <a:pt x="2457" y="2106"/>
                    </a:cubicBezTo>
                    <a:cubicBezTo>
                      <a:pt x="2457" y="2106"/>
                      <a:pt x="3089" y="3643"/>
                      <a:pt x="5298" y="4165"/>
                    </a:cubicBezTo>
                    <a:cubicBezTo>
                      <a:pt x="5298" y="4165"/>
                      <a:pt x="4763" y="6567"/>
                      <a:pt x="5078" y="7678"/>
                    </a:cubicBezTo>
                    <a:cubicBezTo>
                      <a:pt x="5306" y="8490"/>
                      <a:pt x="5777" y="8630"/>
                      <a:pt x="6114" y="8630"/>
                    </a:cubicBezTo>
                    <a:cubicBezTo>
                      <a:pt x="6244" y="8630"/>
                      <a:pt x="6354" y="8609"/>
                      <a:pt x="6423" y="8598"/>
                    </a:cubicBezTo>
                    <a:cubicBezTo>
                      <a:pt x="6423" y="8598"/>
                      <a:pt x="6856" y="8756"/>
                      <a:pt x="7280" y="8756"/>
                    </a:cubicBezTo>
                    <a:cubicBezTo>
                      <a:pt x="7455" y="8756"/>
                      <a:pt x="7628" y="8729"/>
                      <a:pt x="7768" y="8653"/>
                    </a:cubicBezTo>
                    <a:cubicBezTo>
                      <a:pt x="8249" y="8406"/>
                      <a:pt x="8551" y="8254"/>
                      <a:pt x="8551" y="8254"/>
                    </a:cubicBezTo>
                    <a:cubicBezTo>
                      <a:pt x="8551" y="8254"/>
                      <a:pt x="8666" y="8288"/>
                      <a:pt x="8843" y="8288"/>
                    </a:cubicBezTo>
                    <a:cubicBezTo>
                      <a:pt x="9121" y="8288"/>
                      <a:pt x="9551" y="8206"/>
                      <a:pt x="9936" y="7788"/>
                    </a:cubicBezTo>
                    <a:cubicBezTo>
                      <a:pt x="9936" y="7788"/>
                      <a:pt x="8564" y="5455"/>
                      <a:pt x="8304" y="4000"/>
                    </a:cubicBezTo>
                    <a:cubicBezTo>
                      <a:pt x="8057" y="2545"/>
                      <a:pt x="7865" y="1379"/>
                      <a:pt x="6547" y="514"/>
                    </a:cubicBezTo>
                    <a:cubicBezTo>
                      <a:pt x="5970" y="126"/>
                      <a:pt x="5342" y="0"/>
                      <a:pt x="4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6"/>
              <p:cNvSpPr/>
              <p:nvPr/>
            </p:nvSpPr>
            <p:spPr>
              <a:xfrm flipH="1">
                <a:off x="2181851" y="930677"/>
                <a:ext cx="79169" cy="37038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989" extrusionOk="0">
                    <a:moveTo>
                      <a:pt x="83" y="1"/>
                    </a:moveTo>
                    <a:lnTo>
                      <a:pt x="0" y="989"/>
                    </a:lnTo>
                    <a:lnTo>
                      <a:pt x="0" y="989"/>
                    </a:lnTo>
                    <a:lnTo>
                      <a:pt x="1880" y="920"/>
                    </a:lnTo>
                    <a:cubicBezTo>
                      <a:pt x="1990" y="920"/>
                      <a:pt x="2086" y="837"/>
                      <a:pt x="2086" y="728"/>
                    </a:cubicBezTo>
                    <a:lnTo>
                      <a:pt x="2114" y="412"/>
                    </a:lnTo>
                    <a:cubicBezTo>
                      <a:pt x="2114" y="288"/>
                      <a:pt x="2031" y="193"/>
                      <a:pt x="1922" y="179"/>
                    </a:cubicBez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6"/>
              <p:cNvSpPr/>
              <p:nvPr/>
            </p:nvSpPr>
            <p:spPr>
              <a:xfrm flipH="1">
                <a:off x="1824128" y="1098715"/>
                <a:ext cx="414272" cy="608488"/>
              </a:xfrm>
              <a:custGeom>
                <a:avLst/>
                <a:gdLst/>
                <a:ahLst/>
                <a:cxnLst/>
                <a:rect l="l" t="t" r="r" b="b"/>
                <a:pathLst>
                  <a:path w="11062" h="16248" extrusionOk="0">
                    <a:moveTo>
                      <a:pt x="5600" y="1"/>
                    </a:moveTo>
                    <a:lnTo>
                      <a:pt x="3651" y="976"/>
                    </a:lnTo>
                    <a:lnTo>
                      <a:pt x="3513" y="290"/>
                    </a:lnTo>
                    <a:cubicBezTo>
                      <a:pt x="3513" y="290"/>
                      <a:pt x="3033" y="495"/>
                      <a:pt x="2539" y="729"/>
                    </a:cubicBezTo>
                    <a:cubicBezTo>
                      <a:pt x="2401" y="797"/>
                      <a:pt x="2264" y="879"/>
                      <a:pt x="2127" y="948"/>
                    </a:cubicBezTo>
                    <a:cubicBezTo>
                      <a:pt x="1867" y="1086"/>
                      <a:pt x="1647" y="1223"/>
                      <a:pt x="1537" y="1333"/>
                    </a:cubicBezTo>
                    <a:lnTo>
                      <a:pt x="1249" y="1525"/>
                    </a:lnTo>
                    <a:cubicBezTo>
                      <a:pt x="1249" y="1525"/>
                      <a:pt x="343" y="4187"/>
                      <a:pt x="178" y="5532"/>
                    </a:cubicBezTo>
                    <a:cubicBezTo>
                      <a:pt x="0" y="6877"/>
                      <a:pt x="2278" y="11872"/>
                      <a:pt x="2278" y="11872"/>
                    </a:cubicBezTo>
                    <a:lnTo>
                      <a:pt x="1427" y="14507"/>
                    </a:lnTo>
                    <a:cubicBezTo>
                      <a:pt x="1427" y="14507"/>
                      <a:pt x="1660" y="15633"/>
                      <a:pt x="4419" y="16154"/>
                    </a:cubicBezTo>
                    <a:cubicBezTo>
                      <a:pt x="4502" y="16167"/>
                      <a:pt x="4570" y="16182"/>
                      <a:pt x="4652" y="16195"/>
                    </a:cubicBezTo>
                    <a:cubicBezTo>
                      <a:pt x="4876" y="16231"/>
                      <a:pt x="5103" y="16248"/>
                      <a:pt x="5331" y="16248"/>
                    </a:cubicBezTo>
                    <a:cubicBezTo>
                      <a:pt x="6315" y="16248"/>
                      <a:pt x="7315" y="15935"/>
                      <a:pt x="8207" y="15523"/>
                    </a:cubicBezTo>
                    <a:cubicBezTo>
                      <a:pt x="9826" y="14768"/>
                      <a:pt x="11062" y="13711"/>
                      <a:pt x="11062" y="13711"/>
                    </a:cubicBezTo>
                    <a:lnTo>
                      <a:pt x="9772" y="11241"/>
                    </a:lnTo>
                    <a:cubicBezTo>
                      <a:pt x="9772" y="11241"/>
                      <a:pt x="9387" y="3157"/>
                      <a:pt x="8687" y="1977"/>
                    </a:cubicBezTo>
                    <a:cubicBezTo>
                      <a:pt x="7987" y="797"/>
                      <a:pt x="5600" y="1"/>
                      <a:pt x="5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6"/>
              <p:cNvSpPr/>
              <p:nvPr/>
            </p:nvSpPr>
            <p:spPr>
              <a:xfrm flipH="1">
                <a:off x="2393593" y="861282"/>
                <a:ext cx="258031" cy="142909"/>
              </a:xfrm>
              <a:custGeom>
                <a:avLst/>
                <a:gdLst/>
                <a:ahLst/>
                <a:cxnLst/>
                <a:rect l="l" t="t" r="r" b="b"/>
                <a:pathLst>
                  <a:path w="6890" h="3816" extrusionOk="0">
                    <a:moveTo>
                      <a:pt x="123" y="0"/>
                    </a:moveTo>
                    <a:lnTo>
                      <a:pt x="0" y="3816"/>
                    </a:lnTo>
                    <a:lnTo>
                      <a:pt x="0" y="3816"/>
                    </a:lnTo>
                    <a:lnTo>
                      <a:pt x="5668" y="3404"/>
                    </a:lnTo>
                    <a:cubicBezTo>
                      <a:pt x="6299" y="3349"/>
                      <a:pt x="6807" y="2842"/>
                      <a:pt x="6848" y="2211"/>
                    </a:cubicBezTo>
                    <a:cubicBezTo>
                      <a:pt x="6890" y="1552"/>
                      <a:pt x="6423" y="975"/>
                      <a:pt x="5764" y="866"/>
                    </a:cubicBez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6"/>
              <p:cNvSpPr/>
              <p:nvPr/>
            </p:nvSpPr>
            <p:spPr>
              <a:xfrm flipH="1">
                <a:off x="2597658" y="861207"/>
                <a:ext cx="107407" cy="142535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806" extrusionOk="0">
                    <a:moveTo>
                      <a:pt x="1496" y="1"/>
                    </a:moveTo>
                    <a:cubicBezTo>
                      <a:pt x="764" y="1"/>
                      <a:pt x="122" y="796"/>
                      <a:pt x="68" y="1828"/>
                    </a:cubicBezTo>
                    <a:cubicBezTo>
                      <a:pt x="0" y="2871"/>
                      <a:pt x="562" y="3763"/>
                      <a:pt x="1318" y="3804"/>
                    </a:cubicBezTo>
                    <a:cubicBezTo>
                      <a:pt x="1336" y="3805"/>
                      <a:pt x="1354" y="3806"/>
                      <a:pt x="1372" y="3806"/>
                    </a:cubicBezTo>
                    <a:cubicBezTo>
                      <a:pt x="2104" y="3806"/>
                      <a:pt x="2746" y="3011"/>
                      <a:pt x="2800" y="1993"/>
                    </a:cubicBezTo>
                    <a:cubicBezTo>
                      <a:pt x="2868" y="936"/>
                      <a:pt x="2306" y="57"/>
                      <a:pt x="1550" y="2"/>
                    </a:cubicBezTo>
                    <a:cubicBezTo>
                      <a:pt x="1532" y="1"/>
                      <a:pt x="1514" y="1"/>
                      <a:pt x="1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6"/>
              <p:cNvSpPr/>
              <p:nvPr/>
            </p:nvSpPr>
            <p:spPr>
              <a:xfrm flipH="1">
                <a:off x="1903260" y="919330"/>
                <a:ext cx="482543" cy="549317"/>
              </a:xfrm>
              <a:custGeom>
                <a:avLst/>
                <a:gdLst/>
                <a:ahLst/>
                <a:cxnLst/>
                <a:rect l="l" t="t" r="r" b="b"/>
                <a:pathLst>
                  <a:path w="12885" h="14668" extrusionOk="0">
                    <a:moveTo>
                      <a:pt x="1808" y="715"/>
                    </a:moveTo>
                    <a:cubicBezTo>
                      <a:pt x="1850" y="743"/>
                      <a:pt x="1878" y="770"/>
                      <a:pt x="1878" y="770"/>
                    </a:cubicBezTo>
                    <a:lnTo>
                      <a:pt x="1836" y="1003"/>
                    </a:lnTo>
                    <a:cubicBezTo>
                      <a:pt x="1836" y="893"/>
                      <a:pt x="1823" y="798"/>
                      <a:pt x="1808" y="715"/>
                    </a:cubicBezTo>
                    <a:close/>
                    <a:moveTo>
                      <a:pt x="1120" y="1"/>
                    </a:moveTo>
                    <a:cubicBezTo>
                      <a:pt x="988" y="1"/>
                      <a:pt x="1029" y="172"/>
                      <a:pt x="1095" y="304"/>
                    </a:cubicBezTo>
                    <a:cubicBezTo>
                      <a:pt x="1177" y="441"/>
                      <a:pt x="1384" y="606"/>
                      <a:pt x="1384" y="606"/>
                    </a:cubicBezTo>
                    <a:lnTo>
                      <a:pt x="1329" y="976"/>
                    </a:lnTo>
                    <a:cubicBezTo>
                      <a:pt x="1329" y="908"/>
                      <a:pt x="1314" y="853"/>
                      <a:pt x="1301" y="784"/>
                    </a:cubicBezTo>
                    <a:cubicBezTo>
                      <a:pt x="1219" y="468"/>
                      <a:pt x="780" y="180"/>
                      <a:pt x="628" y="166"/>
                    </a:cubicBezTo>
                    <a:cubicBezTo>
                      <a:pt x="622" y="166"/>
                      <a:pt x="616" y="166"/>
                      <a:pt x="611" y="166"/>
                    </a:cubicBezTo>
                    <a:cubicBezTo>
                      <a:pt x="481" y="166"/>
                      <a:pt x="522" y="322"/>
                      <a:pt x="601" y="454"/>
                    </a:cubicBezTo>
                    <a:cubicBezTo>
                      <a:pt x="683" y="591"/>
                      <a:pt x="875" y="770"/>
                      <a:pt x="875" y="770"/>
                    </a:cubicBezTo>
                    <a:lnTo>
                      <a:pt x="835" y="1045"/>
                    </a:lnTo>
                    <a:cubicBezTo>
                      <a:pt x="820" y="1031"/>
                      <a:pt x="820" y="1003"/>
                      <a:pt x="820" y="976"/>
                    </a:cubicBezTo>
                    <a:cubicBezTo>
                      <a:pt x="738" y="661"/>
                      <a:pt x="299" y="372"/>
                      <a:pt x="148" y="359"/>
                    </a:cubicBezTo>
                    <a:cubicBezTo>
                      <a:pt x="143" y="358"/>
                      <a:pt x="137" y="358"/>
                      <a:pt x="132" y="358"/>
                    </a:cubicBezTo>
                    <a:cubicBezTo>
                      <a:pt x="0" y="358"/>
                      <a:pt x="42" y="528"/>
                      <a:pt x="121" y="661"/>
                    </a:cubicBezTo>
                    <a:cubicBezTo>
                      <a:pt x="189" y="798"/>
                      <a:pt x="395" y="962"/>
                      <a:pt x="395" y="962"/>
                    </a:cubicBezTo>
                    <a:lnTo>
                      <a:pt x="313" y="1525"/>
                    </a:lnTo>
                    <a:cubicBezTo>
                      <a:pt x="24" y="2293"/>
                      <a:pt x="39" y="4393"/>
                      <a:pt x="39" y="4393"/>
                    </a:cubicBezTo>
                    <a:cubicBezTo>
                      <a:pt x="39" y="4393"/>
                      <a:pt x="2481" y="12463"/>
                      <a:pt x="3538" y="13726"/>
                    </a:cubicBezTo>
                    <a:cubicBezTo>
                      <a:pt x="4139" y="14434"/>
                      <a:pt x="4783" y="14667"/>
                      <a:pt x="5310" y="14667"/>
                    </a:cubicBezTo>
                    <a:cubicBezTo>
                      <a:pt x="5722" y="14667"/>
                      <a:pt x="6062" y="14525"/>
                      <a:pt x="6255" y="14357"/>
                    </a:cubicBezTo>
                    <a:lnTo>
                      <a:pt x="12019" y="10048"/>
                    </a:lnTo>
                    <a:cubicBezTo>
                      <a:pt x="12665" y="9581"/>
                      <a:pt x="12884" y="8716"/>
                      <a:pt x="12555" y="8002"/>
                    </a:cubicBezTo>
                    <a:cubicBezTo>
                      <a:pt x="12555" y="7989"/>
                      <a:pt x="12540" y="7975"/>
                      <a:pt x="12540" y="7962"/>
                    </a:cubicBezTo>
                    <a:cubicBezTo>
                      <a:pt x="12249" y="7353"/>
                      <a:pt x="11645" y="7023"/>
                      <a:pt x="11030" y="7023"/>
                    </a:cubicBezTo>
                    <a:cubicBezTo>
                      <a:pt x="10632" y="7023"/>
                      <a:pt x="10229" y="7162"/>
                      <a:pt x="9905" y="7453"/>
                    </a:cubicBezTo>
                    <a:lnTo>
                      <a:pt x="5651" y="11228"/>
                    </a:lnTo>
                    <a:lnTo>
                      <a:pt x="1795" y="3680"/>
                    </a:lnTo>
                    <a:lnTo>
                      <a:pt x="2193" y="1552"/>
                    </a:lnTo>
                    <a:cubicBezTo>
                      <a:pt x="2193" y="1552"/>
                      <a:pt x="2372" y="1113"/>
                      <a:pt x="2303" y="784"/>
                    </a:cubicBezTo>
                    <a:cubicBezTo>
                      <a:pt x="2220" y="468"/>
                      <a:pt x="1781" y="180"/>
                      <a:pt x="1631" y="166"/>
                    </a:cubicBezTo>
                    <a:cubicBezTo>
                      <a:pt x="1621" y="165"/>
                      <a:pt x="1612" y="164"/>
                      <a:pt x="1604" y="164"/>
                    </a:cubicBezTo>
                    <a:cubicBezTo>
                      <a:pt x="1554" y="164"/>
                      <a:pt x="1534" y="199"/>
                      <a:pt x="1534" y="235"/>
                    </a:cubicBezTo>
                    <a:cubicBezTo>
                      <a:pt x="1384" y="97"/>
                      <a:pt x="1219" y="15"/>
                      <a:pt x="1137" y="2"/>
                    </a:cubicBezTo>
                    <a:cubicBezTo>
                      <a:pt x="1131" y="1"/>
                      <a:pt x="1125" y="1"/>
                      <a:pt x="1120" y="1"/>
                    </a:cubicBezTo>
                    <a:close/>
                  </a:path>
                </a:pathLst>
              </a:custGeom>
              <a:solidFill>
                <a:srgbClr val="FFD2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6"/>
              <p:cNvSpPr/>
              <p:nvPr/>
            </p:nvSpPr>
            <p:spPr>
              <a:xfrm flipH="1">
                <a:off x="2062123" y="1061228"/>
                <a:ext cx="50895" cy="51419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373" extrusionOk="0">
                    <a:moveTo>
                      <a:pt x="1346" y="1"/>
                    </a:moveTo>
                    <a:lnTo>
                      <a:pt x="1346" y="1"/>
                    </a:lnTo>
                    <a:cubicBezTo>
                      <a:pt x="783" y="440"/>
                      <a:pt x="1" y="440"/>
                      <a:pt x="1" y="440"/>
                    </a:cubicBezTo>
                    <a:lnTo>
                      <a:pt x="179" y="1373"/>
                    </a:lnTo>
                    <a:cubicBezTo>
                      <a:pt x="1359" y="934"/>
                      <a:pt x="1346" y="1"/>
                      <a:pt x="1346" y="1"/>
                    </a:cubicBezTo>
                    <a:close/>
                  </a:path>
                </a:pathLst>
              </a:custGeom>
              <a:solidFill>
                <a:srgbClr val="E1B5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" name="Google Shape;365;p36"/>
            <p:cNvSpPr/>
            <p:nvPr/>
          </p:nvSpPr>
          <p:spPr>
            <a:xfrm flipH="1">
              <a:off x="1039141" y="4233175"/>
              <a:ext cx="2334000" cy="10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1628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C0053-66B8-433D-A4A2-DA385BE1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Fungsional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6A1FE-061F-443D-878C-272484795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/>
              <a:t>Admin		: </a:t>
            </a:r>
            <a:r>
              <a:rPr lang="fi-FI" dirty="0"/>
              <a:t>Mengelola data mahasiswa, perusahaan dan pekerjaan.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fi-FI" dirty="0"/>
              <a:t>Mahasiswa	: Mencari lowongan berdasarkan skill yang dimiliki.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fi-FI" dirty="0"/>
              <a:t>Perusahaan	: Membuka Lowongan Pekerjaan.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1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CA4FA-0137-4507-A715-9333930E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Non </a:t>
            </a:r>
            <a:r>
              <a:rPr lang="en-US" dirty="0" err="1"/>
              <a:t>Fungsional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F7569-62D6-4833-87AD-977A37619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4" y="1104400"/>
            <a:ext cx="7717500" cy="3371100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CB44B64-082F-41F4-85A7-D34BE24E3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2300"/>
              </p:ext>
            </p:extLst>
          </p:nvPr>
        </p:nvGraphicFramePr>
        <p:xfrm>
          <a:off x="1949106" y="1207847"/>
          <a:ext cx="5245735" cy="3164205"/>
        </p:xfrm>
        <a:graphic>
          <a:graphicData uri="http://schemas.openxmlformats.org/drawingml/2006/table">
            <a:tbl>
              <a:tblPr firstRow="1" firstCol="1" bandRow="1">
                <a:tableStyleId>{BD059B83-FF25-4E96-9F3F-0350F4708953}</a:tableStyleId>
              </a:tblPr>
              <a:tblGrid>
                <a:gridCol w="446738">
                  <a:extLst>
                    <a:ext uri="{9D8B030D-6E8A-4147-A177-3AD203B41FA5}">
                      <a16:colId xmlns:a16="http://schemas.microsoft.com/office/drawing/2014/main" val="3500672326"/>
                    </a:ext>
                  </a:extLst>
                </a:gridCol>
                <a:gridCol w="1778937">
                  <a:extLst>
                    <a:ext uri="{9D8B030D-6E8A-4147-A177-3AD203B41FA5}">
                      <a16:colId xmlns:a16="http://schemas.microsoft.com/office/drawing/2014/main" val="3661830301"/>
                    </a:ext>
                  </a:extLst>
                </a:gridCol>
                <a:gridCol w="3020060">
                  <a:extLst>
                    <a:ext uri="{9D8B030D-6E8A-4147-A177-3AD203B41FA5}">
                      <a16:colId xmlns:a16="http://schemas.microsoft.com/office/drawing/2014/main" val="722606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No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Jenis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Keterangan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53872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1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Portability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dapat dioperasikan di berbagai jenis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device, seperti smartphone, tablet, laptop, bahkan komputer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1903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2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Usability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dapat digunakan oleh siapapun, dimanapun, dan kapanpun oleh pengguna melalui platform web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316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3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>
                          <a:effectLst/>
                          <a:latin typeface="Nunito" panose="020B0604020202020204" charset="0"/>
                        </a:rPr>
                        <a:t>Supportability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memerlukan device dan koneksi internet untuk mengoperasikannya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2805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Nunito" panose="020B0604020202020204" charset="0"/>
                        </a:rPr>
                        <a:t>4</a:t>
                      </a:r>
                      <a:endParaRPr lang="en-US" sz="110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Reliability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id-ID" sz="1100" dirty="0">
                          <a:effectLst/>
                          <a:latin typeface="Nunito" panose="020B0604020202020204" charset="0"/>
                        </a:rPr>
                        <a:t>Sistem ini diharapkan dapat memiliki keandalan dalam merekomendasikan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lowongan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pekerjaan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berdasarkan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skill yang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telah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diinputkan</a:t>
                      </a:r>
                      <a:r>
                        <a:rPr lang="en-US" sz="1100" dirty="0">
                          <a:effectLst/>
                          <a:latin typeface="Nunito" panose="020B0604020202020204" charset="0"/>
                        </a:rPr>
                        <a:t> oleh </a:t>
                      </a:r>
                      <a:r>
                        <a:rPr lang="en-US" sz="1100" dirty="0" err="1">
                          <a:effectLst/>
                          <a:latin typeface="Nunito" panose="020B0604020202020204" charset="0"/>
                        </a:rPr>
                        <a:t>mahasiswa</a:t>
                      </a:r>
                      <a:endParaRPr lang="en-US" sz="1100" dirty="0">
                        <a:effectLst/>
                        <a:latin typeface="Nunito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139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1054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5A594-BD15-4351-8DFC-EB5B2AE21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(Hardware)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20CC4-6334-43E0-BF8B-DF41341F2E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Processor AMD Ryzen 5 3550H</a:t>
            </a:r>
          </a:p>
          <a:p>
            <a:pPr>
              <a:lnSpc>
                <a:spcPct val="150000"/>
              </a:lnSpc>
            </a:pPr>
            <a:r>
              <a:rPr lang="nl-NL" dirty="0"/>
              <a:t>RAM 8 GB DDR4 2400MHz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en-US" dirty="0"/>
              <a:t>Nvidia GeForce GTX 1650</a:t>
            </a:r>
            <a:endParaRPr lang="pt-BR" dirty="0"/>
          </a:p>
          <a:p>
            <a:pPr>
              <a:lnSpc>
                <a:spcPct val="150000"/>
              </a:lnSpc>
            </a:pPr>
            <a:r>
              <a:rPr lang="en-US" dirty="0"/>
              <a:t>Hard Disk 1 TB</a:t>
            </a:r>
          </a:p>
        </p:txBody>
      </p:sp>
    </p:spTree>
    <p:extLst>
      <p:ext uri="{BB962C8B-B14F-4D97-AF65-F5344CB8AC3E}">
        <p14:creationId xmlns:p14="http://schemas.microsoft.com/office/powerpoint/2010/main" val="1166707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BA45-3622-4406-BAAB-0342A59E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(Software)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06E94-7AED-4F91-A154-E20E488DE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Windows 10 </a:t>
            </a:r>
          </a:p>
          <a:p>
            <a:pPr>
              <a:lnSpc>
                <a:spcPct val="150000"/>
              </a:lnSpc>
            </a:pPr>
            <a:r>
              <a:rPr lang="en-US" dirty="0"/>
              <a:t>XAMPP </a:t>
            </a:r>
          </a:p>
          <a:p>
            <a:pPr>
              <a:lnSpc>
                <a:spcPct val="150000"/>
              </a:lnSpc>
            </a:pPr>
            <a:r>
              <a:rPr lang="en-US" dirty="0"/>
              <a:t>Visual Studio Code 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033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7DD8-FB8C-4106-B554-DEFB27CB7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42257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Use Case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8BD98-5826-4747-9AD6-7F6BBADF69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41245-1E55-4B59-BB6D-49358D085A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73" y="703877"/>
            <a:ext cx="4114601" cy="4160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479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E869-78CE-486A-9A18-263E438AF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59961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Activity Diagram User Login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0CC06-560A-4FCA-BEC9-166C44A26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104400"/>
            <a:ext cx="7717500" cy="33711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BEAF1-F9AC-4AE7-BC07-A92B3B46B3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45" y="1227869"/>
            <a:ext cx="3299460" cy="3455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279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5"/>
          <p:cNvGrpSpPr/>
          <p:nvPr/>
        </p:nvGrpSpPr>
        <p:grpSpPr>
          <a:xfrm>
            <a:off x="3136053" y="3284193"/>
            <a:ext cx="2593546" cy="1730253"/>
            <a:chOff x="1036250" y="238125"/>
            <a:chExt cx="3015050" cy="1591475"/>
          </a:xfrm>
        </p:grpSpPr>
        <p:sp>
          <p:nvSpPr>
            <p:cNvPr id="300" name="Google Shape;300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35"/>
          <p:cNvSpPr/>
          <p:nvPr/>
        </p:nvSpPr>
        <p:spPr>
          <a:xfrm>
            <a:off x="5356680" y="3005404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35"/>
          <p:cNvGrpSpPr/>
          <p:nvPr/>
        </p:nvGrpSpPr>
        <p:grpSpPr>
          <a:xfrm>
            <a:off x="5007383" y="1207395"/>
            <a:ext cx="2593546" cy="1652414"/>
            <a:chOff x="1036250" y="238125"/>
            <a:chExt cx="3015050" cy="1591475"/>
          </a:xfrm>
        </p:grpSpPr>
        <p:sp>
          <p:nvSpPr>
            <p:cNvPr id="304" name="Google Shape;304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7228010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" name="Google Shape;311;p35"/>
          <p:cNvGrpSpPr/>
          <p:nvPr/>
        </p:nvGrpSpPr>
        <p:grpSpPr>
          <a:xfrm>
            <a:off x="1431195" y="1207395"/>
            <a:ext cx="2648703" cy="1652414"/>
            <a:chOff x="1036250" y="238125"/>
            <a:chExt cx="3015050" cy="1591475"/>
          </a:xfrm>
        </p:grpSpPr>
        <p:sp>
          <p:nvSpPr>
            <p:cNvPr id="312" name="Google Shape;312;p35"/>
            <p:cNvSpPr/>
            <p:nvPr/>
          </p:nvSpPr>
          <p:spPr>
            <a:xfrm>
              <a:off x="1036250" y="526325"/>
              <a:ext cx="3015050" cy="1303275"/>
            </a:xfrm>
            <a:custGeom>
              <a:avLst/>
              <a:gdLst/>
              <a:ahLst/>
              <a:cxnLst/>
              <a:rect l="l" t="t" r="r" b="b"/>
              <a:pathLst>
                <a:path w="120602" h="52131" extrusionOk="0">
                  <a:moveTo>
                    <a:pt x="0" y="1"/>
                  </a:moveTo>
                  <a:lnTo>
                    <a:pt x="0" y="49747"/>
                  </a:lnTo>
                  <a:cubicBezTo>
                    <a:pt x="0" y="51064"/>
                    <a:pt x="1066" y="52130"/>
                    <a:pt x="2383" y="52130"/>
                  </a:cubicBezTo>
                  <a:lnTo>
                    <a:pt x="118219" y="52130"/>
                  </a:lnTo>
                  <a:cubicBezTo>
                    <a:pt x="119535" y="52130"/>
                    <a:pt x="120602" y="51064"/>
                    <a:pt x="120602" y="49747"/>
                  </a:cubicBezTo>
                  <a:lnTo>
                    <a:pt x="1206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036250" y="238125"/>
              <a:ext cx="3015050" cy="288225"/>
            </a:xfrm>
            <a:custGeom>
              <a:avLst/>
              <a:gdLst/>
              <a:ahLst/>
              <a:cxnLst/>
              <a:rect l="l" t="t" r="r" b="b"/>
              <a:pathLst>
                <a:path w="120602" h="11529" extrusionOk="0">
                  <a:moveTo>
                    <a:pt x="2383" y="0"/>
                  </a:moveTo>
                  <a:cubicBezTo>
                    <a:pt x="1066" y="0"/>
                    <a:pt x="0" y="1066"/>
                    <a:pt x="0" y="2383"/>
                  </a:cubicBezTo>
                  <a:lnTo>
                    <a:pt x="0" y="11529"/>
                  </a:lnTo>
                  <a:lnTo>
                    <a:pt x="120602" y="11529"/>
                  </a:lnTo>
                  <a:lnTo>
                    <a:pt x="120602" y="2383"/>
                  </a:lnTo>
                  <a:cubicBezTo>
                    <a:pt x="120602" y="1066"/>
                    <a:pt x="119535" y="0"/>
                    <a:pt x="118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35"/>
          <p:cNvSpPr/>
          <p:nvPr/>
        </p:nvSpPr>
        <p:spPr>
          <a:xfrm>
            <a:off x="1158772" y="92860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Masalah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1"/>
          </p:nvPr>
        </p:nvSpPr>
        <p:spPr>
          <a:xfrm>
            <a:off x="1686620" y="1507561"/>
            <a:ext cx="22578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 </a:t>
            </a:r>
            <a:r>
              <a:rPr lang="en-US" sz="1400" dirty="0" err="1"/>
              <a:t>Fauzi</a:t>
            </a:r>
            <a:r>
              <a:rPr lang="en-US" sz="1400" dirty="0"/>
              <a:t> &amp; </a:t>
            </a:r>
            <a:r>
              <a:rPr lang="en-US" sz="1400" dirty="0" err="1"/>
              <a:t>Laksmono</a:t>
            </a:r>
            <a:r>
              <a:rPr lang="en-US" sz="1400" dirty="0"/>
              <a:t> , 2021 </a:t>
            </a:r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2"/>
          </p:nvPr>
        </p:nvSpPr>
        <p:spPr>
          <a:xfrm>
            <a:off x="1367967" y="1819987"/>
            <a:ext cx="2768651" cy="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Pasokan</a:t>
            </a:r>
            <a:r>
              <a:rPr lang="en-US" sz="1100" dirty="0"/>
              <a:t> </a:t>
            </a:r>
            <a:r>
              <a:rPr lang="en-US" sz="1100" dirty="0" err="1"/>
              <a:t>tenaga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 dan </a:t>
            </a:r>
            <a:r>
              <a:rPr lang="en-US" sz="1100" dirty="0" err="1"/>
              <a:t>kebutuhan</a:t>
            </a:r>
            <a:r>
              <a:rPr lang="en-US" sz="1100" dirty="0"/>
              <a:t> </a:t>
            </a:r>
            <a:r>
              <a:rPr lang="en-US" sz="1100" dirty="0" err="1"/>
              <a:t>industri</a:t>
            </a:r>
            <a:r>
              <a:rPr lang="en-US" sz="1100" dirty="0"/>
              <a:t> yang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saling</a:t>
            </a:r>
            <a:r>
              <a:rPr lang="en-US" sz="1100" dirty="0"/>
              <a:t> </a:t>
            </a:r>
            <a:r>
              <a:rPr lang="en-US" sz="1100" dirty="0" err="1"/>
              <a:t>bertemu</a:t>
            </a:r>
            <a:r>
              <a:rPr lang="en-US" sz="1100" dirty="0"/>
              <a:t> </a:t>
            </a:r>
            <a:r>
              <a:rPr lang="en-US" sz="1100" dirty="0" err="1"/>
              <a:t>atau</a:t>
            </a:r>
            <a:r>
              <a:rPr lang="en-US" sz="1100" dirty="0"/>
              <a:t>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ada</a:t>
            </a:r>
            <a:r>
              <a:rPr lang="en-US" sz="1100" dirty="0"/>
              <a:t> </a:t>
            </a:r>
            <a:r>
              <a:rPr lang="en-US" sz="1100" dirty="0" err="1"/>
              <a:t>kecocokan</a:t>
            </a:r>
            <a:r>
              <a:rPr lang="en-US" sz="1100" dirty="0"/>
              <a:t> (mismatches) </a:t>
            </a:r>
            <a:r>
              <a:rPr lang="en-US" sz="1100" dirty="0" err="1"/>
              <a:t>antara</a:t>
            </a:r>
            <a:r>
              <a:rPr lang="en-US" sz="1100" dirty="0"/>
              <a:t> </a:t>
            </a:r>
            <a:r>
              <a:rPr lang="en-US" sz="1100" dirty="0" err="1"/>
              <a:t>keterampilan</a:t>
            </a:r>
            <a:r>
              <a:rPr lang="en-US" sz="1100" dirty="0"/>
              <a:t> </a:t>
            </a:r>
            <a:r>
              <a:rPr lang="en-US" sz="1100" dirty="0" err="1"/>
              <a:t>pekerja</a:t>
            </a:r>
            <a:r>
              <a:rPr lang="en-US" sz="1100" dirty="0"/>
              <a:t> dan </a:t>
            </a:r>
            <a:r>
              <a:rPr lang="en-US" sz="1100" dirty="0" err="1"/>
              <a:t>keterampilan</a:t>
            </a:r>
            <a:r>
              <a:rPr lang="en-US" sz="1100" dirty="0"/>
              <a:t> yang </a:t>
            </a:r>
            <a:r>
              <a:rPr lang="en-US" sz="1100" dirty="0" err="1"/>
              <a:t>dibutuhkan</a:t>
            </a:r>
            <a:r>
              <a:rPr lang="en-US" sz="1100" dirty="0"/>
              <a:t> </a:t>
            </a:r>
            <a:r>
              <a:rPr lang="en-US" sz="1100" dirty="0" err="1"/>
              <a:t>industri</a:t>
            </a:r>
            <a:r>
              <a:rPr lang="en-US" sz="1100" dirty="0"/>
              <a:t>. </a:t>
            </a:r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3"/>
          </p:nvPr>
        </p:nvSpPr>
        <p:spPr>
          <a:xfrm>
            <a:off x="12009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7"/>
          </p:nvPr>
        </p:nvSpPr>
        <p:spPr>
          <a:xfrm>
            <a:off x="4958186" y="1543954"/>
            <a:ext cx="2679077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/>
              <a:t>Noor, Muhamad, &amp; </a:t>
            </a:r>
            <a:r>
              <a:rPr lang="en-US" sz="1400" dirty="0" err="1"/>
              <a:t>Indera</a:t>
            </a:r>
            <a:r>
              <a:rPr lang="en-US" sz="1400" dirty="0"/>
              <a:t>, 2016</a:t>
            </a:r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8"/>
          </p:nvPr>
        </p:nvSpPr>
        <p:spPr>
          <a:xfrm>
            <a:off x="5158323" y="1888383"/>
            <a:ext cx="2257800" cy="73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ketatnya</a:t>
            </a:r>
            <a:r>
              <a:rPr lang="en-US" sz="1200" dirty="0"/>
              <a:t> </a:t>
            </a:r>
            <a:r>
              <a:rPr lang="en-US" sz="1200" dirty="0" err="1"/>
              <a:t>persaingan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, </a:t>
            </a:r>
            <a:r>
              <a:rPr lang="en-US" sz="1200" dirty="0" err="1"/>
              <a:t>terutama</a:t>
            </a:r>
            <a:r>
              <a:rPr lang="en-US" sz="1200" dirty="0"/>
              <a:t> </a:t>
            </a:r>
            <a:r>
              <a:rPr lang="en-US" sz="1200" dirty="0" err="1"/>
              <a:t>bagi</a:t>
            </a:r>
            <a:r>
              <a:rPr lang="en-US" sz="1200" dirty="0"/>
              <a:t> para </a:t>
            </a:r>
            <a:r>
              <a:rPr lang="en-US" sz="1200" dirty="0" err="1"/>
              <a:t>lulusan</a:t>
            </a:r>
            <a:r>
              <a:rPr lang="en-US" sz="1200" dirty="0"/>
              <a:t> </a:t>
            </a:r>
            <a:r>
              <a:rPr lang="en-US" sz="1200" dirty="0" err="1"/>
              <a:t>baru</a:t>
            </a:r>
            <a:r>
              <a:rPr lang="en-US" sz="1200" dirty="0"/>
              <a:t> / alumni</a:t>
            </a:r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9"/>
          </p:nvPr>
        </p:nvSpPr>
        <p:spPr>
          <a:xfrm>
            <a:off x="7278222" y="976309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subTitle" idx="14"/>
          </p:nvPr>
        </p:nvSpPr>
        <p:spPr>
          <a:xfrm>
            <a:off x="3303926" y="3780042"/>
            <a:ext cx="225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/>
              <a:t>Mahasiswa</a:t>
            </a:r>
            <a:r>
              <a:rPr lang="en-US" sz="1100" dirty="0"/>
              <a:t> </a:t>
            </a:r>
            <a:r>
              <a:rPr lang="en-US" sz="1100" dirty="0" err="1"/>
              <a:t>polinema</a:t>
            </a:r>
            <a:r>
              <a:rPr lang="en-US" sz="1100" dirty="0"/>
              <a:t> </a:t>
            </a:r>
            <a:r>
              <a:rPr lang="en-US" sz="1100" dirty="0" err="1"/>
              <a:t>lulusan</a:t>
            </a:r>
            <a:r>
              <a:rPr lang="en-US" sz="1100" dirty="0"/>
              <a:t> </a:t>
            </a:r>
            <a:r>
              <a:rPr lang="en-US" sz="1100" dirty="0" err="1"/>
              <a:t>tahun</a:t>
            </a:r>
            <a:r>
              <a:rPr lang="en-US" sz="1100" dirty="0"/>
              <a:t> 2019-2020 </a:t>
            </a:r>
            <a:r>
              <a:rPr lang="en-US" sz="1100" dirty="0" err="1"/>
              <a:t>dengan</a:t>
            </a:r>
            <a:r>
              <a:rPr lang="en-US" sz="1100" dirty="0"/>
              <a:t> total 81 </a:t>
            </a:r>
            <a:r>
              <a:rPr lang="en-US" sz="1100" dirty="0" err="1"/>
              <a:t>mahasiswa</a:t>
            </a:r>
            <a:r>
              <a:rPr lang="en-US" sz="1100" dirty="0"/>
              <a:t>, </a:t>
            </a:r>
            <a:r>
              <a:rPr lang="en-US" sz="1100" dirty="0" err="1"/>
              <a:t>bahwa</a:t>
            </a:r>
            <a:r>
              <a:rPr lang="en-US" sz="1100" dirty="0"/>
              <a:t> </a:t>
            </a:r>
            <a:r>
              <a:rPr lang="en-US" sz="1100" dirty="0" err="1"/>
              <a:t>hanya</a:t>
            </a:r>
            <a:r>
              <a:rPr lang="en-US" sz="1100" dirty="0"/>
              <a:t> </a:t>
            </a:r>
            <a:r>
              <a:rPr lang="en-US" sz="1100" dirty="0" err="1"/>
              <a:t>sebanyak</a:t>
            </a:r>
            <a:r>
              <a:rPr lang="en-US" sz="1100" dirty="0"/>
              <a:t> 52% </a:t>
            </a:r>
            <a:r>
              <a:rPr lang="en-US" sz="1100" dirty="0" err="1"/>
              <a:t>mahasiswa</a:t>
            </a:r>
            <a:r>
              <a:rPr lang="en-US" sz="1100" dirty="0"/>
              <a:t> </a:t>
            </a:r>
            <a:r>
              <a:rPr lang="en-US" sz="1100" dirty="0" err="1"/>
              <a:t>sudah</a:t>
            </a:r>
            <a:r>
              <a:rPr lang="en-US" sz="1100" dirty="0"/>
              <a:t>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pekerjaan</a:t>
            </a:r>
            <a:r>
              <a:rPr lang="en-US" sz="1100" dirty="0"/>
              <a:t>.</a:t>
            </a:r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15"/>
          </p:nvPr>
        </p:nvSpPr>
        <p:spPr>
          <a:xfrm>
            <a:off x="5406892" y="3053108"/>
            <a:ext cx="616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32081-E990-4528-8569-9714AF0D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B4CBB-C4EF-47EF-9E2C-777CC40B8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mahasiswa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E731A-9D6D-4636-92DF-009ECC1EF7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135" y="407252"/>
            <a:ext cx="2752983" cy="4551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4184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52C1-24C1-454C-9C99-D32CA926D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03933-4C6E-4011-A789-AF863BE9C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perusahaan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F3B27-AE2B-4B49-A301-66C4E28218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82" y="387601"/>
            <a:ext cx="2791224" cy="4613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499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A6AD-BAC5-4977-899B-031FF8FC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11248-789D-4DC4-957A-A79C5E7D4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 </a:t>
            </a:r>
            <a:r>
              <a:rPr lang="en-US" dirty="0" err="1"/>
              <a:t>aktivasi</a:t>
            </a:r>
            <a:r>
              <a:rPr lang="en-US" dirty="0"/>
              <a:t> user (</a:t>
            </a:r>
            <a:r>
              <a:rPr lang="en-US" dirty="0" err="1"/>
              <a:t>mahasiswa</a:t>
            </a:r>
            <a:r>
              <a:rPr lang="en-US" dirty="0"/>
              <a:t> &amp; </a:t>
            </a:r>
            <a:r>
              <a:rPr lang="en-US" dirty="0" err="1"/>
              <a:t>perusahaan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B76DE-1217-40CE-AB78-C51EE0DC8C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849" y="882362"/>
            <a:ext cx="3025140" cy="38182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313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4C46D-425F-4CC9-98CA-9D3A0D16A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FCE64-FA06-4735-BA9B-F797B950C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(</a:t>
            </a:r>
            <a:r>
              <a:rPr lang="en-US" dirty="0" err="1"/>
              <a:t>mahasiswa</a:t>
            </a:r>
            <a:r>
              <a:rPr lang="en-US" dirty="0"/>
              <a:t> &amp; </a:t>
            </a:r>
            <a:r>
              <a:rPr lang="en-US" dirty="0" err="1"/>
              <a:t>perusahaan</a:t>
            </a:r>
            <a:r>
              <a:rPr lang="en-US" dirty="0"/>
              <a:t>) edit </a:t>
            </a:r>
            <a:r>
              <a:rPr lang="en-US" dirty="0" err="1"/>
              <a:t>profil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F2A90-4AAE-46DE-93FE-1A9631470E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774" y="230114"/>
            <a:ext cx="2771193" cy="4683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440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B05-C924-4F37-8658-94E844291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A3914-200B-4784-8495-9F01DCE60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Mahasisa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skill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807CF-AE60-403A-9978-FB6406F7859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65" y="617220"/>
            <a:ext cx="3157855" cy="39090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1288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11724-78CB-447E-B7AF-38C2F9E8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B25D7-F6AE-4B7B-8560-584314F80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mendaftar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D3595-DCAF-4D61-B700-022443560D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682" y="405765"/>
            <a:ext cx="3034030" cy="4331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503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03FD-902C-4185-B452-99E2AAF1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E34FC-E325-48F4-AEF5-49AEDDFE2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mengelola</a:t>
            </a:r>
            <a:r>
              <a:rPr lang="en-US" dirty="0"/>
              <a:t> data </a:t>
            </a:r>
            <a:r>
              <a:rPr lang="en-US" dirty="0" err="1"/>
              <a:t>lowongan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8937F-8E0A-4D3D-893D-71D1F30B36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857" y="366048"/>
            <a:ext cx="2817613" cy="46583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894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1EC7-56A5-4E4E-AD87-B7D7CA3B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A5A00-9B62-4727-8C60-8CF1D2431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melihat</a:t>
            </a:r>
            <a:r>
              <a:rPr lang="en-US" dirty="0"/>
              <a:t> data </a:t>
            </a:r>
            <a:r>
              <a:rPr lang="en-US" dirty="0" err="1"/>
              <a:t>mahasiswa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CF459-833D-42DB-9D95-7D5E3295AB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430" y="933450"/>
            <a:ext cx="2647315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269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D37B-ABEC-4CDC-9B53-F317EF2B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C34DC-F144-4883-BC8D-95E580F11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melihat</a:t>
            </a:r>
            <a:r>
              <a:rPr lang="en-US" dirty="0"/>
              <a:t> data </a:t>
            </a:r>
            <a:r>
              <a:rPr lang="en-US" dirty="0" err="1"/>
              <a:t>pelamar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189BF-1A68-4F15-A504-FB60DCBBA4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90" y="905510"/>
            <a:ext cx="2692400" cy="3332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3021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6B68-4180-451A-841A-5DEE478F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FEC38-14BA-4001-B58A-42FA805096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Perusahaan </a:t>
            </a:r>
            <a:r>
              <a:rPr lang="en-US" dirty="0" err="1"/>
              <a:t>mengelola</a:t>
            </a:r>
            <a:r>
              <a:rPr lang="en-US" dirty="0"/>
              <a:t> status </a:t>
            </a:r>
            <a:r>
              <a:rPr lang="en-US" dirty="0" err="1"/>
              <a:t>pelamar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1D8D7-75AD-4A1F-80D4-DD0F5EED18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244" y="637222"/>
            <a:ext cx="3185160" cy="3869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145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>
            <a:spLocks noGrp="1"/>
          </p:cNvSpPr>
          <p:nvPr>
            <p:ph type="title"/>
          </p:nvPr>
        </p:nvSpPr>
        <p:spPr>
          <a:xfrm>
            <a:off x="5006450" y="206262"/>
            <a:ext cx="2941200" cy="711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Solusi</a:t>
            </a:r>
            <a:endParaRPr dirty="0"/>
          </a:p>
        </p:txBody>
      </p:sp>
      <p:sp>
        <p:nvSpPr>
          <p:cNvPr id="388" name="Google Shape;388;p38"/>
          <p:cNvSpPr txBox="1">
            <a:spLocks noGrp="1"/>
          </p:cNvSpPr>
          <p:nvPr>
            <p:ph type="subTitle" idx="1"/>
          </p:nvPr>
        </p:nvSpPr>
        <p:spPr>
          <a:xfrm>
            <a:off x="4777538" y="715891"/>
            <a:ext cx="3170112" cy="3161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bernama</a:t>
            </a:r>
            <a:r>
              <a:rPr lang="en-US" sz="1200" dirty="0"/>
              <a:t> E-Job Vacancy </a:t>
            </a:r>
            <a:r>
              <a:rPr lang="en-US" sz="1200" dirty="0" err="1"/>
              <a:t>berbasis</a:t>
            </a:r>
            <a:r>
              <a:rPr lang="en-US" sz="1200" dirty="0"/>
              <a:t> website </a:t>
            </a:r>
            <a:r>
              <a:rPr lang="en-US" sz="1200" dirty="0" err="1"/>
              <a:t>menggunakan</a:t>
            </a:r>
            <a:r>
              <a:rPr lang="en-US" sz="1200" dirty="0"/>
              <a:t> </a:t>
            </a:r>
            <a:r>
              <a:rPr lang="en-US" sz="1200" dirty="0" err="1"/>
              <a:t>fitur</a:t>
            </a:r>
            <a:r>
              <a:rPr lang="en-US" sz="1200" dirty="0"/>
              <a:t> </a:t>
            </a:r>
            <a:r>
              <a:rPr lang="en-US" sz="1200" dirty="0" err="1"/>
              <a:t>pencocokan</a:t>
            </a:r>
            <a:r>
              <a:rPr lang="en-US" sz="1200" dirty="0"/>
              <a:t> skill.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dibuatnya</a:t>
            </a:r>
            <a:r>
              <a:rPr lang="en-US" sz="1200" dirty="0"/>
              <a:t> </a:t>
            </a:r>
            <a:r>
              <a:rPr lang="en-US" sz="1200" dirty="0" err="1"/>
              <a:t>aplikasi</a:t>
            </a:r>
            <a:r>
              <a:rPr lang="en-US" sz="1200" dirty="0"/>
              <a:t> pada </a:t>
            </a:r>
            <a:r>
              <a:rPr lang="en-US" sz="1200" dirty="0" err="1"/>
              <a:t>skripsi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, </a:t>
            </a:r>
            <a:r>
              <a:rPr lang="en-US" sz="1200" dirty="0" err="1"/>
              <a:t>diharapkan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mempermudah</a:t>
            </a:r>
            <a:r>
              <a:rPr lang="en-US" sz="1200" dirty="0"/>
              <a:t> </a:t>
            </a:r>
            <a:r>
              <a:rPr lang="en-US" sz="1200" dirty="0" err="1"/>
              <a:t>mahasiswa</a:t>
            </a:r>
            <a:r>
              <a:rPr lang="en-US" sz="1200" dirty="0"/>
              <a:t> </a:t>
            </a:r>
            <a:r>
              <a:rPr lang="en-US" sz="1200" dirty="0" err="1"/>
              <a:t>Polinema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mencari</a:t>
            </a:r>
            <a:r>
              <a:rPr lang="en-US" sz="1200" dirty="0"/>
              <a:t> </a:t>
            </a:r>
            <a:r>
              <a:rPr lang="en-US" sz="1200" dirty="0" err="1"/>
              <a:t>lowongan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</a:t>
            </a:r>
            <a:r>
              <a:rPr lang="en-US" sz="1200" dirty="0" err="1"/>
              <a:t>sebagai</a:t>
            </a:r>
            <a:r>
              <a:rPr lang="en-US" sz="1200" dirty="0"/>
              <a:t> </a:t>
            </a:r>
            <a:r>
              <a:rPr lang="en-US" sz="1200" dirty="0" err="1"/>
              <a:t>upaya</a:t>
            </a:r>
            <a:r>
              <a:rPr lang="en-US" sz="1200" dirty="0"/>
              <a:t> </a:t>
            </a:r>
            <a:r>
              <a:rPr lang="en-US" sz="1200" dirty="0" err="1"/>
              <a:t>mensupport</a:t>
            </a:r>
            <a:r>
              <a:rPr lang="en-US" sz="1200" dirty="0"/>
              <a:t> </a:t>
            </a:r>
            <a:r>
              <a:rPr lang="en-US" sz="1200" dirty="0" err="1"/>
              <a:t>mahasiswa</a:t>
            </a:r>
            <a:r>
              <a:rPr lang="en-US" sz="1200" dirty="0"/>
              <a:t> </a:t>
            </a:r>
            <a:r>
              <a:rPr lang="en-US" sz="1200" dirty="0" err="1"/>
              <a:t>Polinema</a:t>
            </a:r>
            <a:r>
              <a:rPr lang="en-US" sz="1200" dirty="0"/>
              <a:t> 100%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bekerja</a:t>
            </a:r>
            <a:r>
              <a:rPr lang="en-US" sz="1200" dirty="0"/>
              <a:t>.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memberikan</a:t>
            </a:r>
            <a:r>
              <a:rPr lang="en-US" sz="1200" dirty="0"/>
              <a:t> list skill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ketrampilan</a:t>
            </a:r>
            <a:r>
              <a:rPr lang="en-US" sz="1200" dirty="0"/>
              <a:t> yang </a:t>
            </a:r>
            <a:r>
              <a:rPr lang="en-US" sz="1200" dirty="0" err="1"/>
              <a:t>dimiliki</a:t>
            </a:r>
            <a:r>
              <a:rPr lang="en-US" sz="1200" dirty="0"/>
              <a:t> dan </a:t>
            </a:r>
            <a:r>
              <a:rPr lang="en-US" sz="1200" dirty="0" err="1"/>
              <a:t>dicocokkan</a:t>
            </a:r>
            <a:r>
              <a:rPr lang="en-US" sz="1200" dirty="0"/>
              <a:t> oleh list skill yang </a:t>
            </a:r>
            <a:r>
              <a:rPr lang="en-US" sz="1200" dirty="0" err="1"/>
              <a:t>dibutuhkan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perusahaan</a:t>
            </a:r>
            <a:r>
              <a:rPr lang="en-US" sz="1200" dirty="0"/>
              <a:t>, dan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pencocokan</a:t>
            </a:r>
            <a:r>
              <a:rPr lang="en-US" sz="1200" dirty="0"/>
              <a:t> </a:t>
            </a:r>
            <a:r>
              <a:rPr lang="en-US" sz="1200" dirty="0" err="1"/>
              <a:t>tersebutlah</a:t>
            </a:r>
            <a:r>
              <a:rPr lang="en-US" sz="1200" dirty="0"/>
              <a:t> </a:t>
            </a:r>
            <a:r>
              <a:rPr lang="en-US" sz="1200" dirty="0" err="1"/>
              <a:t>didapatkan</a:t>
            </a:r>
            <a:r>
              <a:rPr lang="en-US" sz="1200" dirty="0"/>
              <a:t> </a:t>
            </a:r>
            <a:r>
              <a:rPr lang="en-US" sz="1200" dirty="0" err="1"/>
              <a:t>rekomendasi</a:t>
            </a:r>
            <a:r>
              <a:rPr lang="en-US" sz="1200" dirty="0"/>
              <a:t> </a:t>
            </a:r>
            <a:r>
              <a:rPr lang="en-US" sz="1200" dirty="0" err="1"/>
              <a:t>tentang</a:t>
            </a:r>
            <a:r>
              <a:rPr lang="en-US" sz="1200" dirty="0"/>
              <a:t> </a:t>
            </a:r>
            <a:r>
              <a:rPr lang="en-US" sz="1200" dirty="0" err="1"/>
              <a:t>lowongan</a:t>
            </a:r>
            <a:r>
              <a:rPr lang="en-US" sz="1200" dirty="0"/>
              <a:t> </a:t>
            </a:r>
            <a:r>
              <a:rPr lang="en-US" sz="1200" dirty="0" err="1"/>
              <a:t>pekerjaan</a:t>
            </a:r>
            <a:r>
              <a:rPr lang="en-US" sz="1200" dirty="0"/>
              <a:t> yang </a:t>
            </a:r>
            <a:r>
              <a:rPr lang="en-US" sz="1200" dirty="0" err="1"/>
              <a:t>dibutuhkan</a:t>
            </a:r>
            <a:r>
              <a:rPr lang="en-US" sz="1200" dirty="0"/>
              <a:t>.</a:t>
            </a:r>
            <a:endParaRPr sz="1200" dirty="0"/>
          </a:p>
        </p:txBody>
      </p:sp>
      <p:grpSp>
        <p:nvGrpSpPr>
          <p:cNvPr id="389" name="Google Shape;389;p38"/>
          <p:cNvGrpSpPr/>
          <p:nvPr/>
        </p:nvGrpSpPr>
        <p:grpSpPr>
          <a:xfrm>
            <a:off x="1482575" y="695101"/>
            <a:ext cx="2598434" cy="3606749"/>
            <a:chOff x="1482575" y="695101"/>
            <a:chExt cx="2598434" cy="3606749"/>
          </a:xfrm>
        </p:grpSpPr>
        <p:sp>
          <p:nvSpPr>
            <p:cNvPr id="390" name="Google Shape;390;p38"/>
            <p:cNvSpPr/>
            <p:nvPr/>
          </p:nvSpPr>
          <p:spPr>
            <a:xfrm>
              <a:off x="1482575" y="4025850"/>
              <a:ext cx="2334000" cy="276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1550400" y="695101"/>
              <a:ext cx="2530609" cy="3312057"/>
            </a:xfrm>
            <a:custGeom>
              <a:avLst/>
              <a:gdLst/>
              <a:ahLst/>
              <a:cxnLst/>
              <a:rect l="l" t="t" r="r" b="b"/>
              <a:pathLst>
                <a:path w="41927" h="54874" extrusionOk="0">
                  <a:moveTo>
                    <a:pt x="22025" y="0"/>
                  </a:moveTo>
                  <a:cubicBezTo>
                    <a:pt x="22021" y="0"/>
                    <a:pt x="22017" y="2"/>
                    <a:pt x="22013" y="6"/>
                  </a:cubicBezTo>
                  <a:lnTo>
                    <a:pt x="27" y="9681"/>
                  </a:lnTo>
                  <a:cubicBezTo>
                    <a:pt x="0" y="9695"/>
                    <a:pt x="0" y="9708"/>
                    <a:pt x="0" y="9723"/>
                  </a:cubicBezTo>
                  <a:lnTo>
                    <a:pt x="19872" y="54860"/>
                  </a:lnTo>
                  <a:cubicBezTo>
                    <a:pt x="19886" y="54874"/>
                    <a:pt x="19899" y="54874"/>
                    <a:pt x="19914" y="54874"/>
                  </a:cubicBezTo>
                  <a:lnTo>
                    <a:pt x="41899" y="45198"/>
                  </a:lnTo>
                  <a:cubicBezTo>
                    <a:pt x="41912" y="45185"/>
                    <a:pt x="41927" y="45171"/>
                    <a:pt x="41912" y="45158"/>
                  </a:cubicBezTo>
                  <a:lnTo>
                    <a:pt x="22055" y="20"/>
                  </a:lnTo>
                  <a:cubicBezTo>
                    <a:pt x="22045" y="10"/>
                    <a:pt x="22035" y="0"/>
                    <a:pt x="220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1785608" y="917453"/>
              <a:ext cx="2095733" cy="2851952"/>
            </a:xfrm>
            <a:custGeom>
              <a:avLst/>
              <a:gdLst/>
              <a:ahLst/>
              <a:cxnLst/>
              <a:rect l="l" t="t" r="r" b="b"/>
              <a:pathLst>
                <a:path w="34722" h="47251" extrusionOk="0">
                  <a:moveTo>
                    <a:pt x="13999" y="0"/>
                  </a:moveTo>
                  <a:lnTo>
                    <a:pt x="3171" y="4776"/>
                  </a:lnTo>
                  <a:cubicBezTo>
                    <a:pt x="3953" y="6698"/>
                    <a:pt x="3061" y="8906"/>
                    <a:pt x="1153" y="9744"/>
                  </a:cubicBezTo>
                  <a:cubicBezTo>
                    <a:pt x="783" y="9922"/>
                    <a:pt x="385" y="10019"/>
                    <a:pt x="1" y="10059"/>
                  </a:cubicBezTo>
                  <a:lnTo>
                    <a:pt x="15783" y="45906"/>
                  </a:lnTo>
                  <a:cubicBezTo>
                    <a:pt x="16072" y="45646"/>
                    <a:pt x="16414" y="45426"/>
                    <a:pt x="16785" y="45261"/>
                  </a:cubicBezTo>
                  <a:cubicBezTo>
                    <a:pt x="17289" y="45041"/>
                    <a:pt x="17815" y="44937"/>
                    <a:pt x="18332" y="44937"/>
                  </a:cubicBezTo>
                  <a:cubicBezTo>
                    <a:pt x="19816" y="44937"/>
                    <a:pt x="21232" y="45796"/>
                    <a:pt x="21863" y="47251"/>
                  </a:cubicBezTo>
                  <a:lnTo>
                    <a:pt x="32691" y="42475"/>
                  </a:lnTo>
                  <a:cubicBezTo>
                    <a:pt x="31840" y="40526"/>
                    <a:pt x="32718" y="38248"/>
                    <a:pt x="34654" y="37397"/>
                  </a:cubicBezTo>
                  <a:cubicBezTo>
                    <a:pt x="34681" y="37384"/>
                    <a:pt x="34694" y="37384"/>
                    <a:pt x="34722" y="37370"/>
                  </a:cubicBezTo>
                  <a:lnTo>
                    <a:pt x="19077" y="1852"/>
                  </a:lnTo>
                  <a:lnTo>
                    <a:pt x="19022" y="1880"/>
                  </a:lnTo>
                  <a:cubicBezTo>
                    <a:pt x="18519" y="2104"/>
                    <a:pt x="17994" y="2210"/>
                    <a:pt x="17477" y="2210"/>
                  </a:cubicBezTo>
                  <a:cubicBezTo>
                    <a:pt x="16034" y="2210"/>
                    <a:pt x="14656" y="1384"/>
                    <a:pt x="139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2246124" y="1849414"/>
              <a:ext cx="1116674" cy="984189"/>
            </a:xfrm>
            <a:custGeom>
              <a:avLst/>
              <a:gdLst/>
              <a:ahLst/>
              <a:cxnLst/>
              <a:rect l="l" t="t" r="r" b="b"/>
              <a:pathLst>
                <a:path w="18501" h="16306" extrusionOk="0">
                  <a:moveTo>
                    <a:pt x="9215" y="1"/>
                  </a:moveTo>
                  <a:cubicBezTo>
                    <a:pt x="8126" y="1"/>
                    <a:pt x="7019" y="220"/>
                    <a:pt x="5957" y="684"/>
                  </a:cubicBezTo>
                  <a:cubicBezTo>
                    <a:pt x="1854" y="2496"/>
                    <a:pt x="1" y="7299"/>
                    <a:pt x="1812" y="11416"/>
                  </a:cubicBezTo>
                  <a:cubicBezTo>
                    <a:pt x="3166" y="14480"/>
                    <a:pt x="6150" y="16305"/>
                    <a:pt x="9276" y="16305"/>
                  </a:cubicBezTo>
                  <a:cubicBezTo>
                    <a:pt x="10365" y="16305"/>
                    <a:pt x="11471" y="16084"/>
                    <a:pt x="12531" y="15616"/>
                  </a:cubicBezTo>
                  <a:cubicBezTo>
                    <a:pt x="16634" y="13804"/>
                    <a:pt x="18501" y="9001"/>
                    <a:pt x="16676" y="4884"/>
                  </a:cubicBezTo>
                  <a:cubicBezTo>
                    <a:pt x="15332" y="1819"/>
                    <a:pt x="12348" y="1"/>
                    <a:pt x="9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2463165" y="2107196"/>
              <a:ext cx="708295" cy="447792"/>
            </a:xfrm>
            <a:custGeom>
              <a:avLst/>
              <a:gdLst/>
              <a:ahLst/>
              <a:cxnLst/>
              <a:rect l="l" t="t" r="r" b="b"/>
              <a:pathLst>
                <a:path w="11735" h="7419" extrusionOk="0">
                  <a:moveTo>
                    <a:pt x="8693" y="1"/>
                  </a:moveTo>
                  <a:cubicBezTo>
                    <a:pt x="8264" y="1"/>
                    <a:pt x="7794" y="114"/>
                    <a:pt x="7288" y="338"/>
                  </a:cubicBezTo>
                  <a:cubicBezTo>
                    <a:pt x="6163" y="832"/>
                    <a:pt x="5559" y="1628"/>
                    <a:pt x="5120" y="3344"/>
                  </a:cubicBezTo>
                  <a:cubicBezTo>
                    <a:pt x="4763" y="4757"/>
                    <a:pt x="4379" y="5266"/>
                    <a:pt x="3679" y="5567"/>
                  </a:cubicBezTo>
                  <a:cubicBezTo>
                    <a:pt x="3446" y="5670"/>
                    <a:pt x="3248" y="5718"/>
                    <a:pt x="3079" y="5718"/>
                  </a:cubicBezTo>
                  <a:cubicBezTo>
                    <a:pt x="2732" y="5718"/>
                    <a:pt x="2509" y="5516"/>
                    <a:pt x="2361" y="5183"/>
                  </a:cubicBezTo>
                  <a:cubicBezTo>
                    <a:pt x="2141" y="4689"/>
                    <a:pt x="2251" y="4263"/>
                    <a:pt x="2965" y="3948"/>
                  </a:cubicBezTo>
                  <a:lnTo>
                    <a:pt x="3733" y="3619"/>
                  </a:lnTo>
                  <a:lnTo>
                    <a:pt x="3089" y="2137"/>
                  </a:lnTo>
                  <a:lnTo>
                    <a:pt x="2416" y="2438"/>
                  </a:lnTo>
                  <a:cubicBezTo>
                    <a:pt x="1071" y="3028"/>
                    <a:pt x="454" y="3976"/>
                    <a:pt x="728" y="5196"/>
                  </a:cubicBezTo>
                  <a:lnTo>
                    <a:pt x="1" y="5513"/>
                  </a:lnTo>
                  <a:lnTo>
                    <a:pt x="564" y="6788"/>
                  </a:lnTo>
                  <a:lnTo>
                    <a:pt x="1291" y="6473"/>
                  </a:lnTo>
                  <a:cubicBezTo>
                    <a:pt x="1740" y="7103"/>
                    <a:pt x="2347" y="7419"/>
                    <a:pt x="3070" y="7419"/>
                  </a:cubicBezTo>
                  <a:cubicBezTo>
                    <a:pt x="3496" y="7419"/>
                    <a:pt x="3963" y="7309"/>
                    <a:pt x="4461" y="7090"/>
                  </a:cubicBezTo>
                  <a:cubicBezTo>
                    <a:pt x="5587" y="6596"/>
                    <a:pt x="6176" y="5815"/>
                    <a:pt x="6630" y="4085"/>
                  </a:cubicBezTo>
                  <a:cubicBezTo>
                    <a:pt x="7000" y="2671"/>
                    <a:pt x="7371" y="2164"/>
                    <a:pt x="8070" y="1862"/>
                  </a:cubicBezTo>
                  <a:cubicBezTo>
                    <a:pt x="8318" y="1752"/>
                    <a:pt x="8528" y="1700"/>
                    <a:pt x="8706" y="1700"/>
                  </a:cubicBezTo>
                  <a:cubicBezTo>
                    <a:pt x="9039" y="1700"/>
                    <a:pt x="9259" y="1882"/>
                    <a:pt x="9402" y="2205"/>
                  </a:cubicBezTo>
                  <a:cubicBezTo>
                    <a:pt x="9607" y="2699"/>
                    <a:pt x="9470" y="3110"/>
                    <a:pt x="8771" y="3412"/>
                  </a:cubicBezTo>
                  <a:lnTo>
                    <a:pt x="8359" y="3591"/>
                  </a:lnTo>
                  <a:lnTo>
                    <a:pt x="9003" y="5073"/>
                  </a:lnTo>
                  <a:lnTo>
                    <a:pt x="9320" y="4936"/>
                  </a:lnTo>
                  <a:cubicBezTo>
                    <a:pt x="10650" y="4346"/>
                    <a:pt x="11254" y="3399"/>
                    <a:pt x="10994" y="2191"/>
                  </a:cubicBezTo>
                  <a:lnTo>
                    <a:pt x="11735" y="1875"/>
                  </a:lnTo>
                  <a:lnTo>
                    <a:pt x="11172" y="599"/>
                  </a:lnTo>
                  <a:lnTo>
                    <a:pt x="10431" y="915"/>
                  </a:lnTo>
                  <a:cubicBezTo>
                    <a:pt x="9980" y="302"/>
                    <a:pt x="9392" y="1"/>
                    <a:pt x="8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1869940" y="1485266"/>
              <a:ext cx="281220" cy="521236"/>
            </a:xfrm>
            <a:custGeom>
              <a:avLst/>
              <a:gdLst/>
              <a:ahLst/>
              <a:cxnLst/>
              <a:rect l="l" t="t" r="r" b="b"/>
              <a:pathLst>
                <a:path w="6395" h="11853" extrusionOk="0">
                  <a:moveTo>
                    <a:pt x="2504" y="1"/>
                  </a:moveTo>
                  <a:cubicBezTo>
                    <a:pt x="1887" y="1"/>
                    <a:pt x="1297" y="182"/>
                    <a:pt x="959" y="684"/>
                  </a:cubicBezTo>
                  <a:cubicBezTo>
                    <a:pt x="224" y="1801"/>
                    <a:pt x="0" y="3245"/>
                    <a:pt x="67" y="4570"/>
                  </a:cubicBezTo>
                  <a:cubicBezTo>
                    <a:pt x="145" y="6067"/>
                    <a:pt x="592" y="7537"/>
                    <a:pt x="1025" y="8982"/>
                  </a:cubicBezTo>
                  <a:cubicBezTo>
                    <a:pt x="1196" y="9547"/>
                    <a:pt x="1418" y="10177"/>
                    <a:pt x="1957" y="10426"/>
                  </a:cubicBezTo>
                  <a:cubicBezTo>
                    <a:pt x="2469" y="10662"/>
                    <a:pt x="3178" y="10505"/>
                    <a:pt x="3533" y="10938"/>
                  </a:cubicBezTo>
                  <a:cubicBezTo>
                    <a:pt x="3690" y="11122"/>
                    <a:pt x="3729" y="11397"/>
                    <a:pt x="3874" y="11608"/>
                  </a:cubicBezTo>
                  <a:cubicBezTo>
                    <a:pt x="3962" y="11748"/>
                    <a:pt x="4142" y="11853"/>
                    <a:pt x="4300" y="11853"/>
                  </a:cubicBezTo>
                  <a:cubicBezTo>
                    <a:pt x="4379" y="11853"/>
                    <a:pt x="4452" y="11826"/>
                    <a:pt x="4504" y="11765"/>
                  </a:cubicBezTo>
                  <a:cubicBezTo>
                    <a:pt x="4636" y="11595"/>
                    <a:pt x="4531" y="11359"/>
                    <a:pt x="4531" y="11149"/>
                  </a:cubicBezTo>
                  <a:cubicBezTo>
                    <a:pt x="4531" y="10846"/>
                    <a:pt x="4741" y="10583"/>
                    <a:pt x="4977" y="10387"/>
                  </a:cubicBezTo>
                  <a:cubicBezTo>
                    <a:pt x="5213" y="10190"/>
                    <a:pt x="5476" y="10019"/>
                    <a:pt x="5646" y="9769"/>
                  </a:cubicBezTo>
                  <a:cubicBezTo>
                    <a:pt x="5909" y="9376"/>
                    <a:pt x="5882" y="8864"/>
                    <a:pt x="5896" y="8391"/>
                  </a:cubicBezTo>
                  <a:cubicBezTo>
                    <a:pt x="5935" y="7354"/>
                    <a:pt x="6171" y="6317"/>
                    <a:pt x="6290" y="5279"/>
                  </a:cubicBezTo>
                  <a:cubicBezTo>
                    <a:pt x="6395" y="4243"/>
                    <a:pt x="6395" y="3152"/>
                    <a:pt x="5961" y="2194"/>
                  </a:cubicBezTo>
                  <a:cubicBezTo>
                    <a:pt x="5593" y="1380"/>
                    <a:pt x="4898" y="698"/>
                    <a:pt x="4084" y="343"/>
                  </a:cubicBezTo>
                  <a:cubicBezTo>
                    <a:pt x="3647" y="149"/>
                    <a:pt x="3065" y="1"/>
                    <a:pt x="2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2050060" y="4064904"/>
              <a:ext cx="233287" cy="126516"/>
            </a:xfrm>
            <a:custGeom>
              <a:avLst/>
              <a:gdLst/>
              <a:ahLst/>
              <a:cxnLst/>
              <a:rect l="l" t="t" r="r" b="b"/>
              <a:pathLst>
                <a:path w="5305" h="2877" extrusionOk="0">
                  <a:moveTo>
                    <a:pt x="1891" y="0"/>
                  </a:moveTo>
                  <a:lnTo>
                    <a:pt x="93" y="79"/>
                  </a:lnTo>
                  <a:lnTo>
                    <a:pt x="1" y="1786"/>
                  </a:lnTo>
                  <a:cubicBezTo>
                    <a:pt x="14" y="2390"/>
                    <a:pt x="513" y="2876"/>
                    <a:pt x="1117" y="2876"/>
                  </a:cubicBezTo>
                  <a:lnTo>
                    <a:pt x="4767" y="2810"/>
                  </a:lnTo>
                  <a:cubicBezTo>
                    <a:pt x="5095" y="2810"/>
                    <a:pt x="5305" y="2495"/>
                    <a:pt x="5187" y="2193"/>
                  </a:cubicBezTo>
                  <a:cubicBezTo>
                    <a:pt x="5121" y="2022"/>
                    <a:pt x="4964" y="1904"/>
                    <a:pt x="4780" y="1904"/>
                  </a:cubicBezTo>
                  <a:lnTo>
                    <a:pt x="4438" y="1904"/>
                  </a:lnTo>
                  <a:cubicBezTo>
                    <a:pt x="3297" y="1891"/>
                    <a:pt x="2128" y="1117"/>
                    <a:pt x="18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1797777" y="2651252"/>
              <a:ext cx="364949" cy="1463488"/>
            </a:xfrm>
            <a:custGeom>
              <a:avLst/>
              <a:gdLst/>
              <a:ahLst/>
              <a:cxnLst/>
              <a:rect l="l" t="t" r="r" b="b"/>
              <a:pathLst>
                <a:path w="8299" h="33280" extrusionOk="0">
                  <a:moveTo>
                    <a:pt x="4344" y="1"/>
                  </a:moveTo>
                  <a:cubicBezTo>
                    <a:pt x="3863" y="1"/>
                    <a:pt x="3374" y="92"/>
                    <a:pt x="2902" y="283"/>
                  </a:cubicBezTo>
                  <a:cubicBezTo>
                    <a:pt x="946" y="1071"/>
                    <a:pt x="1" y="3303"/>
                    <a:pt x="789" y="5272"/>
                  </a:cubicBezTo>
                  <a:lnTo>
                    <a:pt x="906" y="5548"/>
                  </a:lnTo>
                  <a:cubicBezTo>
                    <a:pt x="972" y="5731"/>
                    <a:pt x="1090" y="6020"/>
                    <a:pt x="1221" y="6388"/>
                  </a:cubicBezTo>
                  <a:cubicBezTo>
                    <a:pt x="1498" y="7111"/>
                    <a:pt x="1865" y="8161"/>
                    <a:pt x="2272" y="9434"/>
                  </a:cubicBezTo>
                  <a:cubicBezTo>
                    <a:pt x="2482" y="10064"/>
                    <a:pt x="2705" y="10747"/>
                    <a:pt x="2916" y="11482"/>
                  </a:cubicBezTo>
                  <a:cubicBezTo>
                    <a:pt x="3138" y="12205"/>
                    <a:pt x="3374" y="12966"/>
                    <a:pt x="3598" y="13766"/>
                  </a:cubicBezTo>
                  <a:cubicBezTo>
                    <a:pt x="3821" y="14568"/>
                    <a:pt x="4057" y="15382"/>
                    <a:pt x="4267" y="16222"/>
                  </a:cubicBezTo>
                  <a:cubicBezTo>
                    <a:pt x="4372" y="16629"/>
                    <a:pt x="4477" y="17049"/>
                    <a:pt x="4582" y="17469"/>
                  </a:cubicBezTo>
                  <a:lnTo>
                    <a:pt x="4727" y="18020"/>
                  </a:lnTo>
                  <a:cubicBezTo>
                    <a:pt x="4754" y="18113"/>
                    <a:pt x="4766" y="18230"/>
                    <a:pt x="4792" y="18335"/>
                  </a:cubicBezTo>
                  <a:lnTo>
                    <a:pt x="4806" y="18428"/>
                  </a:lnTo>
                  <a:lnTo>
                    <a:pt x="4832" y="18545"/>
                  </a:lnTo>
                  <a:cubicBezTo>
                    <a:pt x="4871" y="18874"/>
                    <a:pt x="4859" y="19294"/>
                    <a:pt x="4832" y="19714"/>
                  </a:cubicBezTo>
                  <a:cubicBezTo>
                    <a:pt x="4792" y="20135"/>
                    <a:pt x="4754" y="20555"/>
                    <a:pt x="4687" y="20987"/>
                  </a:cubicBezTo>
                  <a:cubicBezTo>
                    <a:pt x="4570" y="21854"/>
                    <a:pt x="4438" y="22734"/>
                    <a:pt x="4425" y="23640"/>
                  </a:cubicBezTo>
                  <a:cubicBezTo>
                    <a:pt x="4425" y="23850"/>
                    <a:pt x="4438" y="24126"/>
                    <a:pt x="4438" y="24349"/>
                  </a:cubicBezTo>
                  <a:lnTo>
                    <a:pt x="4465" y="24651"/>
                  </a:lnTo>
                  <a:lnTo>
                    <a:pt x="4477" y="24835"/>
                  </a:lnTo>
                  <a:lnTo>
                    <a:pt x="4491" y="24979"/>
                  </a:lnTo>
                  <a:cubicBezTo>
                    <a:pt x="4544" y="25399"/>
                    <a:pt x="4596" y="25793"/>
                    <a:pt x="4649" y="26174"/>
                  </a:cubicBezTo>
                  <a:cubicBezTo>
                    <a:pt x="4740" y="26935"/>
                    <a:pt x="4871" y="27657"/>
                    <a:pt x="4990" y="28314"/>
                  </a:cubicBezTo>
                  <a:cubicBezTo>
                    <a:pt x="5108" y="28970"/>
                    <a:pt x="5213" y="29561"/>
                    <a:pt x="5344" y="30099"/>
                  </a:cubicBezTo>
                  <a:cubicBezTo>
                    <a:pt x="5449" y="30624"/>
                    <a:pt x="5568" y="31084"/>
                    <a:pt x="5646" y="31465"/>
                  </a:cubicBezTo>
                  <a:cubicBezTo>
                    <a:pt x="5843" y="32226"/>
                    <a:pt x="5974" y="32646"/>
                    <a:pt x="5974" y="32646"/>
                  </a:cubicBezTo>
                  <a:cubicBezTo>
                    <a:pt x="6066" y="32987"/>
                    <a:pt x="6368" y="33237"/>
                    <a:pt x="6723" y="33276"/>
                  </a:cubicBezTo>
                  <a:cubicBezTo>
                    <a:pt x="6748" y="33278"/>
                    <a:pt x="6773" y="33279"/>
                    <a:pt x="6797" y="33279"/>
                  </a:cubicBezTo>
                  <a:cubicBezTo>
                    <a:pt x="7250" y="33279"/>
                    <a:pt x="7631" y="32936"/>
                    <a:pt x="7681" y="32476"/>
                  </a:cubicBezTo>
                  <a:cubicBezTo>
                    <a:pt x="7681" y="32476"/>
                    <a:pt x="7721" y="32042"/>
                    <a:pt x="7760" y="31268"/>
                  </a:cubicBezTo>
                  <a:cubicBezTo>
                    <a:pt x="7773" y="30874"/>
                    <a:pt x="7800" y="30402"/>
                    <a:pt x="7812" y="29863"/>
                  </a:cubicBezTo>
                  <a:cubicBezTo>
                    <a:pt x="7826" y="29325"/>
                    <a:pt x="7838" y="28721"/>
                    <a:pt x="7852" y="28065"/>
                  </a:cubicBezTo>
                  <a:cubicBezTo>
                    <a:pt x="7852" y="27408"/>
                    <a:pt x="7865" y="26699"/>
                    <a:pt x="7852" y="25950"/>
                  </a:cubicBezTo>
                  <a:cubicBezTo>
                    <a:pt x="7852" y="25583"/>
                    <a:pt x="7865" y="25202"/>
                    <a:pt x="7865" y="24821"/>
                  </a:cubicBezTo>
                  <a:cubicBezTo>
                    <a:pt x="7878" y="24637"/>
                    <a:pt x="7878" y="24454"/>
                    <a:pt x="7878" y="24257"/>
                  </a:cubicBezTo>
                  <a:cubicBezTo>
                    <a:pt x="7891" y="24086"/>
                    <a:pt x="7905" y="23916"/>
                    <a:pt x="7905" y="23745"/>
                  </a:cubicBezTo>
                  <a:cubicBezTo>
                    <a:pt x="7943" y="22997"/>
                    <a:pt x="7970" y="22169"/>
                    <a:pt x="8022" y="21316"/>
                  </a:cubicBezTo>
                  <a:cubicBezTo>
                    <a:pt x="8048" y="20896"/>
                    <a:pt x="8088" y="20450"/>
                    <a:pt x="8127" y="20003"/>
                  </a:cubicBezTo>
                  <a:cubicBezTo>
                    <a:pt x="8180" y="19543"/>
                    <a:pt x="8232" y="19084"/>
                    <a:pt x="8285" y="18533"/>
                  </a:cubicBezTo>
                  <a:lnTo>
                    <a:pt x="8285" y="18323"/>
                  </a:lnTo>
                  <a:lnTo>
                    <a:pt x="8298" y="18270"/>
                  </a:lnTo>
                  <a:lnTo>
                    <a:pt x="8298" y="18230"/>
                  </a:lnTo>
                  <a:cubicBezTo>
                    <a:pt x="8298" y="18240"/>
                    <a:pt x="8298" y="18244"/>
                    <a:pt x="8297" y="18244"/>
                  </a:cubicBezTo>
                  <a:cubicBezTo>
                    <a:pt x="8294" y="18244"/>
                    <a:pt x="8286" y="18177"/>
                    <a:pt x="8285" y="18177"/>
                  </a:cubicBezTo>
                  <a:cubicBezTo>
                    <a:pt x="8285" y="18177"/>
                    <a:pt x="8285" y="18177"/>
                    <a:pt x="8285" y="18178"/>
                  </a:cubicBezTo>
                  <a:lnTo>
                    <a:pt x="8285" y="18165"/>
                  </a:lnTo>
                  <a:lnTo>
                    <a:pt x="8298" y="18073"/>
                  </a:lnTo>
                  <a:lnTo>
                    <a:pt x="8298" y="17731"/>
                  </a:lnTo>
                  <a:lnTo>
                    <a:pt x="8285" y="16996"/>
                  </a:lnTo>
                  <a:cubicBezTo>
                    <a:pt x="8272" y="16537"/>
                    <a:pt x="8259" y="16091"/>
                    <a:pt x="8246" y="15644"/>
                  </a:cubicBezTo>
                  <a:cubicBezTo>
                    <a:pt x="8206" y="14778"/>
                    <a:pt x="8193" y="13911"/>
                    <a:pt x="8167" y="13071"/>
                  </a:cubicBezTo>
                  <a:cubicBezTo>
                    <a:pt x="8141" y="12244"/>
                    <a:pt x="8127" y="11429"/>
                    <a:pt x="8127" y="10668"/>
                  </a:cubicBezTo>
                  <a:cubicBezTo>
                    <a:pt x="8101" y="9894"/>
                    <a:pt x="8101" y="9171"/>
                    <a:pt x="8101" y="8502"/>
                  </a:cubicBezTo>
                  <a:lnTo>
                    <a:pt x="8101" y="7176"/>
                  </a:lnTo>
                  <a:cubicBezTo>
                    <a:pt x="8010" y="7097"/>
                    <a:pt x="7943" y="6979"/>
                    <a:pt x="7931" y="6795"/>
                  </a:cubicBezTo>
                  <a:cubicBezTo>
                    <a:pt x="7878" y="4852"/>
                    <a:pt x="7550" y="2962"/>
                    <a:pt x="7024" y="1097"/>
                  </a:cubicBezTo>
                  <a:cubicBezTo>
                    <a:pt x="6315" y="396"/>
                    <a:pt x="5347" y="1"/>
                    <a:pt x="434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1744084" y="4066047"/>
              <a:ext cx="231484" cy="135179"/>
            </a:xfrm>
            <a:custGeom>
              <a:avLst/>
              <a:gdLst/>
              <a:ahLst/>
              <a:cxnLst/>
              <a:rect l="l" t="t" r="r" b="b"/>
              <a:pathLst>
                <a:path w="5264" h="3074" extrusionOk="0">
                  <a:moveTo>
                    <a:pt x="224" y="0"/>
                  </a:moveTo>
                  <a:lnTo>
                    <a:pt x="27" y="1695"/>
                  </a:lnTo>
                  <a:cubicBezTo>
                    <a:pt x="0" y="2311"/>
                    <a:pt x="460" y="2824"/>
                    <a:pt x="1064" y="2863"/>
                  </a:cubicBezTo>
                  <a:lnTo>
                    <a:pt x="4714" y="3073"/>
                  </a:lnTo>
                  <a:cubicBezTo>
                    <a:pt x="4721" y="3073"/>
                    <a:pt x="4728" y="3073"/>
                    <a:pt x="4735" y="3073"/>
                  </a:cubicBezTo>
                  <a:cubicBezTo>
                    <a:pt x="5039" y="3073"/>
                    <a:pt x="5264" y="2777"/>
                    <a:pt x="5173" y="2482"/>
                  </a:cubicBezTo>
                  <a:cubicBezTo>
                    <a:pt x="5121" y="2299"/>
                    <a:pt x="4963" y="2180"/>
                    <a:pt x="4779" y="2154"/>
                  </a:cubicBezTo>
                  <a:lnTo>
                    <a:pt x="4452" y="2127"/>
                  </a:lnTo>
                  <a:cubicBezTo>
                    <a:pt x="3309" y="2049"/>
                    <a:pt x="2246" y="1170"/>
                    <a:pt x="2088" y="40"/>
                  </a:cubicBezTo>
                  <a:lnTo>
                    <a:pt x="2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1718667" y="3097243"/>
              <a:ext cx="241379" cy="1018329"/>
            </a:xfrm>
            <a:custGeom>
              <a:avLst/>
              <a:gdLst/>
              <a:ahLst/>
              <a:cxnLst/>
              <a:rect l="l" t="t" r="r" b="b"/>
              <a:pathLst>
                <a:path w="5489" h="23157" extrusionOk="0">
                  <a:moveTo>
                    <a:pt x="5489" y="1"/>
                  </a:moveTo>
                  <a:lnTo>
                    <a:pt x="1" y="342"/>
                  </a:lnTo>
                  <a:cubicBezTo>
                    <a:pt x="27" y="526"/>
                    <a:pt x="53" y="710"/>
                    <a:pt x="67" y="894"/>
                  </a:cubicBezTo>
                  <a:cubicBezTo>
                    <a:pt x="172" y="1655"/>
                    <a:pt x="263" y="2443"/>
                    <a:pt x="342" y="3271"/>
                  </a:cubicBezTo>
                  <a:cubicBezTo>
                    <a:pt x="421" y="4085"/>
                    <a:pt x="526" y="4937"/>
                    <a:pt x="592" y="5804"/>
                  </a:cubicBezTo>
                  <a:cubicBezTo>
                    <a:pt x="657" y="6644"/>
                    <a:pt x="723" y="7498"/>
                    <a:pt x="788" y="8351"/>
                  </a:cubicBezTo>
                  <a:cubicBezTo>
                    <a:pt x="802" y="8706"/>
                    <a:pt x="776" y="9126"/>
                    <a:pt x="723" y="9533"/>
                  </a:cubicBezTo>
                  <a:cubicBezTo>
                    <a:pt x="657" y="9953"/>
                    <a:pt x="592" y="10373"/>
                    <a:pt x="500" y="10793"/>
                  </a:cubicBezTo>
                  <a:cubicBezTo>
                    <a:pt x="329" y="11647"/>
                    <a:pt x="146" y="12500"/>
                    <a:pt x="53" y="13366"/>
                  </a:cubicBezTo>
                  <a:cubicBezTo>
                    <a:pt x="27" y="13576"/>
                    <a:pt x="14" y="13839"/>
                    <a:pt x="1" y="14049"/>
                  </a:cubicBezTo>
                  <a:lnTo>
                    <a:pt x="1" y="14351"/>
                  </a:lnTo>
                  <a:lnTo>
                    <a:pt x="1" y="14535"/>
                  </a:lnTo>
                  <a:lnTo>
                    <a:pt x="1" y="14693"/>
                  </a:lnTo>
                  <a:cubicBezTo>
                    <a:pt x="1" y="15126"/>
                    <a:pt x="27" y="15519"/>
                    <a:pt x="41" y="15913"/>
                  </a:cubicBezTo>
                  <a:cubicBezTo>
                    <a:pt x="79" y="16688"/>
                    <a:pt x="146" y="17424"/>
                    <a:pt x="211" y="18080"/>
                  </a:cubicBezTo>
                  <a:cubicBezTo>
                    <a:pt x="289" y="18749"/>
                    <a:pt x="368" y="19353"/>
                    <a:pt x="447" y="19892"/>
                  </a:cubicBezTo>
                  <a:cubicBezTo>
                    <a:pt x="526" y="20430"/>
                    <a:pt x="618" y="20902"/>
                    <a:pt x="683" y="21284"/>
                  </a:cubicBezTo>
                  <a:cubicBezTo>
                    <a:pt x="828" y="22045"/>
                    <a:pt x="933" y="22492"/>
                    <a:pt x="933" y="22492"/>
                  </a:cubicBezTo>
                  <a:cubicBezTo>
                    <a:pt x="1012" y="22819"/>
                    <a:pt x="1275" y="23095"/>
                    <a:pt x="1642" y="23148"/>
                  </a:cubicBezTo>
                  <a:cubicBezTo>
                    <a:pt x="1684" y="23154"/>
                    <a:pt x="1724" y="23156"/>
                    <a:pt x="1763" y="23156"/>
                  </a:cubicBezTo>
                  <a:cubicBezTo>
                    <a:pt x="2169" y="23156"/>
                    <a:pt x="2446" y="22854"/>
                    <a:pt x="2614" y="22399"/>
                  </a:cubicBezTo>
                  <a:cubicBezTo>
                    <a:pt x="2614" y="22399"/>
                    <a:pt x="2693" y="21966"/>
                    <a:pt x="2784" y="21205"/>
                  </a:cubicBezTo>
                  <a:cubicBezTo>
                    <a:pt x="2863" y="20430"/>
                    <a:pt x="2981" y="19341"/>
                    <a:pt x="3087" y="18040"/>
                  </a:cubicBezTo>
                  <a:cubicBezTo>
                    <a:pt x="3139" y="17397"/>
                    <a:pt x="3192" y="16701"/>
                    <a:pt x="3257" y="15966"/>
                  </a:cubicBezTo>
                  <a:cubicBezTo>
                    <a:pt x="3283" y="15598"/>
                    <a:pt x="3323" y="15231"/>
                    <a:pt x="3362" y="14863"/>
                  </a:cubicBezTo>
                  <a:lnTo>
                    <a:pt x="3440" y="14312"/>
                  </a:lnTo>
                  <a:cubicBezTo>
                    <a:pt x="3467" y="14128"/>
                    <a:pt x="3493" y="13958"/>
                    <a:pt x="3519" y="13774"/>
                  </a:cubicBezTo>
                  <a:cubicBezTo>
                    <a:pt x="3624" y="13012"/>
                    <a:pt x="3703" y="12185"/>
                    <a:pt x="3808" y="11332"/>
                  </a:cubicBezTo>
                  <a:cubicBezTo>
                    <a:pt x="3861" y="10898"/>
                    <a:pt x="3927" y="10465"/>
                    <a:pt x="3992" y="10019"/>
                  </a:cubicBezTo>
                  <a:cubicBezTo>
                    <a:pt x="4071" y="9572"/>
                    <a:pt x="4149" y="9112"/>
                    <a:pt x="4228" y="8587"/>
                  </a:cubicBezTo>
                  <a:cubicBezTo>
                    <a:pt x="4347" y="7695"/>
                    <a:pt x="4478" y="6789"/>
                    <a:pt x="4596" y="5909"/>
                  </a:cubicBezTo>
                  <a:cubicBezTo>
                    <a:pt x="4701" y="5042"/>
                    <a:pt x="4846" y="4202"/>
                    <a:pt x="4963" y="3376"/>
                  </a:cubicBezTo>
                  <a:cubicBezTo>
                    <a:pt x="5082" y="2548"/>
                    <a:pt x="5213" y="1760"/>
                    <a:pt x="5331" y="999"/>
                  </a:cubicBezTo>
                  <a:cubicBezTo>
                    <a:pt x="5384" y="657"/>
                    <a:pt x="5436" y="316"/>
                    <a:pt x="5489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1607807" y="2487095"/>
              <a:ext cx="578579" cy="904698"/>
            </a:xfrm>
            <a:custGeom>
              <a:avLst/>
              <a:gdLst/>
              <a:ahLst/>
              <a:cxnLst/>
              <a:rect l="l" t="t" r="r" b="b"/>
              <a:pathLst>
                <a:path w="13157" h="20573" extrusionOk="0">
                  <a:moveTo>
                    <a:pt x="5051" y="1"/>
                  </a:moveTo>
                  <a:cubicBezTo>
                    <a:pt x="3743" y="1"/>
                    <a:pt x="2621" y="490"/>
                    <a:pt x="2194" y="1955"/>
                  </a:cubicBezTo>
                  <a:cubicBezTo>
                    <a:pt x="907" y="6380"/>
                    <a:pt x="1" y="4489"/>
                    <a:pt x="2863" y="19929"/>
                  </a:cubicBezTo>
                  <a:cubicBezTo>
                    <a:pt x="2863" y="19929"/>
                    <a:pt x="5724" y="20573"/>
                    <a:pt x="8448" y="20573"/>
                  </a:cubicBezTo>
                  <a:cubicBezTo>
                    <a:pt x="10072" y="20573"/>
                    <a:pt x="11647" y="20344"/>
                    <a:pt x="12540" y="19614"/>
                  </a:cubicBezTo>
                  <a:cubicBezTo>
                    <a:pt x="12540" y="19614"/>
                    <a:pt x="13156" y="7127"/>
                    <a:pt x="11069" y="1981"/>
                  </a:cubicBezTo>
                  <a:cubicBezTo>
                    <a:pt x="11069" y="1981"/>
                    <a:pt x="7683" y="1"/>
                    <a:pt x="5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1990606" y="2045854"/>
              <a:ext cx="330296" cy="895991"/>
            </a:xfrm>
            <a:custGeom>
              <a:avLst/>
              <a:gdLst/>
              <a:ahLst/>
              <a:cxnLst/>
              <a:rect l="l" t="t" r="r" b="b"/>
              <a:pathLst>
                <a:path w="7511" h="20375" extrusionOk="0">
                  <a:moveTo>
                    <a:pt x="355" y="2273"/>
                  </a:moveTo>
                  <a:lnTo>
                    <a:pt x="355" y="2287"/>
                  </a:lnTo>
                  <a:lnTo>
                    <a:pt x="372" y="2321"/>
                  </a:lnTo>
                  <a:lnTo>
                    <a:pt x="369" y="2299"/>
                  </a:lnTo>
                  <a:lnTo>
                    <a:pt x="355" y="2273"/>
                  </a:lnTo>
                  <a:close/>
                  <a:moveTo>
                    <a:pt x="1850" y="1"/>
                  </a:moveTo>
                  <a:cubicBezTo>
                    <a:pt x="1636" y="1"/>
                    <a:pt x="1419" y="43"/>
                    <a:pt x="1209" y="134"/>
                  </a:cubicBezTo>
                  <a:cubicBezTo>
                    <a:pt x="381" y="475"/>
                    <a:pt x="1" y="1433"/>
                    <a:pt x="355" y="2260"/>
                  </a:cubicBezTo>
                  <a:lnTo>
                    <a:pt x="355" y="2273"/>
                  </a:lnTo>
                  <a:lnTo>
                    <a:pt x="369" y="2287"/>
                  </a:lnTo>
                  <a:lnTo>
                    <a:pt x="395" y="2366"/>
                  </a:lnTo>
                  <a:lnTo>
                    <a:pt x="372" y="2321"/>
                  </a:lnTo>
                  <a:lnTo>
                    <a:pt x="407" y="2536"/>
                  </a:lnTo>
                  <a:lnTo>
                    <a:pt x="500" y="3113"/>
                  </a:lnTo>
                  <a:cubicBezTo>
                    <a:pt x="565" y="3507"/>
                    <a:pt x="617" y="3927"/>
                    <a:pt x="657" y="4347"/>
                  </a:cubicBezTo>
                  <a:lnTo>
                    <a:pt x="959" y="6882"/>
                  </a:lnTo>
                  <a:cubicBezTo>
                    <a:pt x="1064" y="7735"/>
                    <a:pt x="1156" y="8589"/>
                    <a:pt x="1261" y="9442"/>
                  </a:cubicBezTo>
                  <a:cubicBezTo>
                    <a:pt x="1366" y="10295"/>
                    <a:pt x="1484" y="11162"/>
                    <a:pt x="1603" y="12015"/>
                  </a:cubicBezTo>
                  <a:lnTo>
                    <a:pt x="1629" y="12160"/>
                  </a:lnTo>
                  <a:cubicBezTo>
                    <a:pt x="1642" y="12265"/>
                    <a:pt x="1681" y="12382"/>
                    <a:pt x="1734" y="12475"/>
                  </a:cubicBezTo>
                  <a:cubicBezTo>
                    <a:pt x="2102" y="13144"/>
                    <a:pt x="2482" y="13800"/>
                    <a:pt x="2876" y="14444"/>
                  </a:cubicBezTo>
                  <a:cubicBezTo>
                    <a:pt x="3073" y="14772"/>
                    <a:pt x="3283" y="15087"/>
                    <a:pt x="3480" y="15402"/>
                  </a:cubicBezTo>
                  <a:lnTo>
                    <a:pt x="4097" y="16361"/>
                  </a:lnTo>
                  <a:cubicBezTo>
                    <a:pt x="4504" y="17004"/>
                    <a:pt x="4924" y="17634"/>
                    <a:pt x="5291" y="18291"/>
                  </a:cubicBezTo>
                  <a:cubicBezTo>
                    <a:pt x="5396" y="18462"/>
                    <a:pt x="5502" y="18619"/>
                    <a:pt x="5580" y="18789"/>
                  </a:cubicBezTo>
                  <a:cubicBezTo>
                    <a:pt x="5659" y="18961"/>
                    <a:pt x="5712" y="19145"/>
                    <a:pt x="5764" y="19328"/>
                  </a:cubicBezTo>
                  <a:cubicBezTo>
                    <a:pt x="5817" y="19512"/>
                    <a:pt x="5869" y="19696"/>
                    <a:pt x="5974" y="19853"/>
                  </a:cubicBezTo>
                  <a:cubicBezTo>
                    <a:pt x="6067" y="20011"/>
                    <a:pt x="6184" y="20169"/>
                    <a:pt x="6382" y="20286"/>
                  </a:cubicBezTo>
                  <a:cubicBezTo>
                    <a:pt x="6460" y="20326"/>
                    <a:pt x="6552" y="20352"/>
                    <a:pt x="6644" y="20365"/>
                  </a:cubicBezTo>
                  <a:cubicBezTo>
                    <a:pt x="6685" y="20372"/>
                    <a:pt x="6725" y="20375"/>
                    <a:pt x="6764" y="20375"/>
                  </a:cubicBezTo>
                  <a:cubicBezTo>
                    <a:pt x="7121" y="20375"/>
                    <a:pt x="7424" y="20114"/>
                    <a:pt x="7471" y="19748"/>
                  </a:cubicBezTo>
                  <a:cubicBezTo>
                    <a:pt x="7511" y="19525"/>
                    <a:pt x="7458" y="19341"/>
                    <a:pt x="7392" y="19157"/>
                  </a:cubicBezTo>
                  <a:cubicBezTo>
                    <a:pt x="7327" y="18987"/>
                    <a:pt x="7222" y="18829"/>
                    <a:pt x="7103" y="18672"/>
                  </a:cubicBezTo>
                  <a:cubicBezTo>
                    <a:pt x="6986" y="18514"/>
                    <a:pt x="6881" y="18369"/>
                    <a:pt x="6788" y="18199"/>
                  </a:cubicBezTo>
                  <a:cubicBezTo>
                    <a:pt x="6709" y="18028"/>
                    <a:pt x="6657" y="17844"/>
                    <a:pt x="6578" y="17674"/>
                  </a:cubicBezTo>
                  <a:cubicBezTo>
                    <a:pt x="6303" y="16965"/>
                    <a:pt x="6053" y="16256"/>
                    <a:pt x="5804" y="15533"/>
                  </a:cubicBezTo>
                  <a:lnTo>
                    <a:pt x="5436" y="14457"/>
                  </a:lnTo>
                  <a:cubicBezTo>
                    <a:pt x="5305" y="14103"/>
                    <a:pt x="5186" y="13735"/>
                    <a:pt x="5055" y="13380"/>
                  </a:cubicBezTo>
                  <a:cubicBezTo>
                    <a:pt x="4832" y="12776"/>
                    <a:pt x="4582" y="12172"/>
                    <a:pt x="4334" y="11582"/>
                  </a:cubicBezTo>
                  <a:cubicBezTo>
                    <a:pt x="4241" y="9928"/>
                    <a:pt x="4162" y="8274"/>
                    <a:pt x="4045" y="6606"/>
                  </a:cubicBezTo>
                  <a:cubicBezTo>
                    <a:pt x="3992" y="5739"/>
                    <a:pt x="3940" y="4873"/>
                    <a:pt x="3847" y="4006"/>
                  </a:cubicBezTo>
                  <a:cubicBezTo>
                    <a:pt x="3808" y="3573"/>
                    <a:pt x="3768" y="3127"/>
                    <a:pt x="3703" y="2681"/>
                  </a:cubicBezTo>
                  <a:cubicBezTo>
                    <a:pt x="3677" y="2457"/>
                    <a:pt x="3651" y="2221"/>
                    <a:pt x="3611" y="1972"/>
                  </a:cubicBezTo>
                  <a:cubicBezTo>
                    <a:pt x="3585" y="1853"/>
                    <a:pt x="3558" y="1722"/>
                    <a:pt x="3520" y="1578"/>
                  </a:cubicBezTo>
                  <a:lnTo>
                    <a:pt x="3493" y="1459"/>
                  </a:lnTo>
                  <a:cubicBezTo>
                    <a:pt x="3480" y="1420"/>
                    <a:pt x="3480" y="1380"/>
                    <a:pt x="3453" y="1289"/>
                  </a:cubicBezTo>
                  <a:cubicBezTo>
                    <a:pt x="3427" y="1210"/>
                    <a:pt x="3388" y="1131"/>
                    <a:pt x="3362" y="1053"/>
                  </a:cubicBezTo>
                  <a:lnTo>
                    <a:pt x="3336" y="986"/>
                  </a:lnTo>
                  <a:cubicBezTo>
                    <a:pt x="3071" y="370"/>
                    <a:pt x="2477" y="1"/>
                    <a:pt x="1850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1606663" y="1849024"/>
              <a:ext cx="509890" cy="277790"/>
            </a:xfrm>
            <a:custGeom>
              <a:avLst/>
              <a:gdLst/>
              <a:ahLst/>
              <a:cxnLst/>
              <a:rect l="l" t="t" r="r" b="b"/>
              <a:pathLst>
                <a:path w="11595" h="6317" extrusionOk="0">
                  <a:moveTo>
                    <a:pt x="5030" y="1"/>
                  </a:moveTo>
                  <a:lnTo>
                    <a:pt x="5030" y="1"/>
                  </a:lnTo>
                  <a:cubicBezTo>
                    <a:pt x="5030" y="1"/>
                    <a:pt x="5407" y="3507"/>
                    <a:pt x="2372" y="3507"/>
                  </a:cubicBezTo>
                  <a:cubicBezTo>
                    <a:pt x="2360" y="3507"/>
                    <a:pt x="2349" y="3507"/>
                    <a:pt x="2338" y="3507"/>
                  </a:cubicBezTo>
                  <a:cubicBezTo>
                    <a:pt x="2336" y="3507"/>
                    <a:pt x="2334" y="3507"/>
                    <a:pt x="2332" y="3507"/>
                  </a:cubicBezTo>
                  <a:cubicBezTo>
                    <a:pt x="1504" y="3507"/>
                    <a:pt x="1" y="6316"/>
                    <a:pt x="1" y="6316"/>
                  </a:cubicBezTo>
                  <a:lnTo>
                    <a:pt x="11594" y="5765"/>
                  </a:lnTo>
                  <a:cubicBezTo>
                    <a:pt x="11594" y="5765"/>
                    <a:pt x="10640" y="3230"/>
                    <a:pt x="10258" y="3230"/>
                  </a:cubicBezTo>
                  <a:cubicBezTo>
                    <a:pt x="10257" y="3230"/>
                    <a:pt x="10256" y="3230"/>
                    <a:pt x="10255" y="3230"/>
                  </a:cubicBezTo>
                  <a:cubicBezTo>
                    <a:pt x="10233" y="3231"/>
                    <a:pt x="10211" y="3231"/>
                    <a:pt x="10189" y="3231"/>
                  </a:cubicBezTo>
                  <a:cubicBezTo>
                    <a:pt x="7724" y="3231"/>
                    <a:pt x="7918" y="1012"/>
                    <a:pt x="7918" y="1012"/>
                  </a:cubicBezTo>
                  <a:lnTo>
                    <a:pt x="7918" y="1012"/>
                  </a:lnTo>
                  <a:lnTo>
                    <a:pt x="6224" y="1038"/>
                  </a:lnTo>
                  <a:lnTo>
                    <a:pt x="503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1558775" y="1985741"/>
              <a:ext cx="634515" cy="621411"/>
            </a:xfrm>
            <a:custGeom>
              <a:avLst/>
              <a:gdLst/>
              <a:ahLst/>
              <a:cxnLst/>
              <a:rect l="l" t="t" r="r" b="b"/>
              <a:pathLst>
                <a:path w="14429" h="14131" extrusionOk="0">
                  <a:moveTo>
                    <a:pt x="10928" y="1"/>
                  </a:moveTo>
                  <a:cubicBezTo>
                    <a:pt x="10752" y="1"/>
                    <a:pt x="10648" y="16"/>
                    <a:pt x="10648" y="16"/>
                  </a:cubicBezTo>
                  <a:cubicBezTo>
                    <a:pt x="10648" y="16"/>
                    <a:pt x="10031" y="2052"/>
                    <a:pt x="7431" y="2210"/>
                  </a:cubicBezTo>
                  <a:cubicBezTo>
                    <a:pt x="7373" y="2212"/>
                    <a:pt x="7315" y="2213"/>
                    <a:pt x="7258" y="2213"/>
                  </a:cubicBezTo>
                  <a:cubicBezTo>
                    <a:pt x="4808" y="2213"/>
                    <a:pt x="4031" y="332"/>
                    <a:pt x="4031" y="332"/>
                  </a:cubicBezTo>
                  <a:cubicBezTo>
                    <a:pt x="4031" y="332"/>
                    <a:pt x="4002" y="330"/>
                    <a:pt x="3951" y="330"/>
                  </a:cubicBezTo>
                  <a:cubicBezTo>
                    <a:pt x="3598" y="330"/>
                    <a:pt x="2142" y="390"/>
                    <a:pt x="1247" y="1343"/>
                  </a:cubicBezTo>
                  <a:cubicBezTo>
                    <a:pt x="0" y="2656"/>
                    <a:pt x="2429" y="7815"/>
                    <a:pt x="2429" y="7815"/>
                  </a:cubicBezTo>
                  <a:cubicBezTo>
                    <a:pt x="2429" y="7815"/>
                    <a:pt x="3466" y="11662"/>
                    <a:pt x="3309" y="13356"/>
                  </a:cubicBezTo>
                  <a:cubicBezTo>
                    <a:pt x="3309" y="13356"/>
                    <a:pt x="4927" y="14130"/>
                    <a:pt x="7429" y="14130"/>
                  </a:cubicBezTo>
                  <a:cubicBezTo>
                    <a:pt x="7613" y="14130"/>
                    <a:pt x="7802" y="14126"/>
                    <a:pt x="7995" y="14117"/>
                  </a:cubicBezTo>
                  <a:cubicBezTo>
                    <a:pt x="10831" y="13986"/>
                    <a:pt x="12736" y="13080"/>
                    <a:pt x="12736" y="13080"/>
                  </a:cubicBezTo>
                  <a:cubicBezTo>
                    <a:pt x="12421" y="11400"/>
                    <a:pt x="12709" y="7001"/>
                    <a:pt x="12709" y="7001"/>
                  </a:cubicBezTo>
                  <a:lnTo>
                    <a:pt x="14429" y="5571"/>
                  </a:lnTo>
                  <a:cubicBezTo>
                    <a:pt x="14429" y="5571"/>
                    <a:pt x="14192" y="1816"/>
                    <a:pt x="13077" y="818"/>
                  </a:cubicBezTo>
                  <a:cubicBezTo>
                    <a:pt x="12276" y="102"/>
                    <a:pt x="11374" y="1"/>
                    <a:pt x="10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1761982" y="1540938"/>
              <a:ext cx="349953" cy="473831"/>
            </a:xfrm>
            <a:custGeom>
              <a:avLst/>
              <a:gdLst/>
              <a:ahLst/>
              <a:cxnLst/>
              <a:rect l="l" t="t" r="r" b="b"/>
              <a:pathLst>
                <a:path w="7958" h="10775" extrusionOk="0">
                  <a:moveTo>
                    <a:pt x="4072" y="1"/>
                  </a:moveTo>
                  <a:cubicBezTo>
                    <a:pt x="2864" y="1"/>
                    <a:pt x="1723" y="628"/>
                    <a:pt x="999" y="1611"/>
                  </a:cubicBezTo>
                  <a:lnTo>
                    <a:pt x="894" y="1769"/>
                  </a:lnTo>
                  <a:cubicBezTo>
                    <a:pt x="250" y="2635"/>
                    <a:pt x="1" y="4079"/>
                    <a:pt x="224" y="5142"/>
                  </a:cubicBezTo>
                  <a:lnTo>
                    <a:pt x="1536" y="7558"/>
                  </a:lnTo>
                  <a:cubicBezTo>
                    <a:pt x="1536" y="7558"/>
                    <a:pt x="1156" y="9685"/>
                    <a:pt x="526" y="10066"/>
                  </a:cubicBezTo>
                  <a:cubicBezTo>
                    <a:pt x="103" y="10321"/>
                    <a:pt x="1262" y="10774"/>
                    <a:pt x="2405" y="10774"/>
                  </a:cubicBezTo>
                  <a:cubicBezTo>
                    <a:pt x="3147" y="10774"/>
                    <a:pt x="3881" y="10584"/>
                    <a:pt x="4176" y="10026"/>
                  </a:cubicBezTo>
                  <a:lnTo>
                    <a:pt x="4215" y="8307"/>
                  </a:lnTo>
                  <a:cubicBezTo>
                    <a:pt x="4215" y="8307"/>
                    <a:pt x="4855" y="8623"/>
                    <a:pt x="5569" y="8623"/>
                  </a:cubicBezTo>
                  <a:cubicBezTo>
                    <a:pt x="5830" y="8623"/>
                    <a:pt x="6102" y="8581"/>
                    <a:pt x="6355" y="8465"/>
                  </a:cubicBezTo>
                  <a:cubicBezTo>
                    <a:pt x="6854" y="8255"/>
                    <a:pt x="7957" y="7125"/>
                    <a:pt x="7760" y="3173"/>
                  </a:cubicBezTo>
                  <a:cubicBezTo>
                    <a:pt x="7668" y="1230"/>
                    <a:pt x="6513" y="153"/>
                    <a:pt x="4320" y="9"/>
                  </a:cubicBezTo>
                  <a:cubicBezTo>
                    <a:pt x="4237" y="4"/>
                    <a:pt x="4155" y="1"/>
                    <a:pt x="4072" y="1"/>
                  </a:cubicBezTo>
                  <a:close/>
                </a:path>
              </a:pathLst>
            </a:custGeom>
            <a:solidFill>
              <a:srgbClr val="FFC0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1946763" y="1906763"/>
              <a:ext cx="12137" cy="23747"/>
            </a:xfrm>
            <a:custGeom>
              <a:avLst/>
              <a:gdLst/>
              <a:ahLst/>
              <a:cxnLst/>
              <a:rect l="l" t="t" r="r" b="b"/>
              <a:pathLst>
                <a:path w="276" h="540" extrusionOk="0">
                  <a:moveTo>
                    <a:pt x="13" y="1"/>
                  </a:moveTo>
                  <a:lnTo>
                    <a:pt x="0" y="447"/>
                  </a:lnTo>
                  <a:cubicBezTo>
                    <a:pt x="92" y="473"/>
                    <a:pt x="184" y="513"/>
                    <a:pt x="275" y="539"/>
                  </a:cubicBezTo>
                  <a:lnTo>
                    <a:pt x="184" y="67"/>
                  </a:lnTo>
                  <a:cubicBezTo>
                    <a:pt x="184" y="67"/>
                    <a:pt x="118" y="41"/>
                    <a:pt x="13" y="1"/>
                  </a:cubicBezTo>
                  <a:close/>
                </a:path>
              </a:pathLst>
            </a:custGeom>
            <a:solidFill>
              <a:srgbClr val="FFA3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1877459" y="1883676"/>
              <a:ext cx="69876" cy="42744"/>
            </a:xfrm>
            <a:custGeom>
              <a:avLst/>
              <a:gdLst/>
              <a:ahLst/>
              <a:cxnLst/>
              <a:rect l="l" t="t" r="r" b="b"/>
              <a:pathLst>
                <a:path w="1589" h="972" extrusionOk="0">
                  <a:moveTo>
                    <a:pt x="1" y="0"/>
                  </a:moveTo>
                  <a:cubicBezTo>
                    <a:pt x="1" y="1"/>
                    <a:pt x="788" y="671"/>
                    <a:pt x="1576" y="972"/>
                  </a:cubicBezTo>
                  <a:lnTo>
                    <a:pt x="1589" y="526"/>
                  </a:lnTo>
                  <a:cubicBezTo>
                    <a:pt x="1209" y="408"/>
                    <a:pt x="316" y="119"/>
                    <a:pt x="1" y="0"/>
                  </a:cubicBezTo>
                  <a:close/>
                </a:path>
              </a:pathLst>
            </a:custGeom>
            <a:solidFill>
              <a:srgbClr val="FFA9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2276397" y="2137321"/>
              <a:ext cx="158354" cy="234079"/>
            </a:xfrm>
            <a:custGeom>
              <a:avLst/>
              <a:gdLst/>
              <a:ahLst/>
              <a:cxnLst/>
              <a:rect l="l" t="t" r="r" b="b"/>
              <a:pathLst>
                <a:path w="3601" h="5323" extrusionOk="0">
                  <a:moveTo>
                    <a:pt x="3136" y="1"/>
                  </a:moveTo>
                  <a:cubicBezTo>
                    <a:pt x="3094" y="1"/>
                    <a:pt x="3050" y="8"/>
                    <a:pt x="3007" y="23"/>
                  </a:cubicBezTo>
                  <a:lnTo>
                    <a:pt x="1406" y="522"/>
                  </a:lnTo>
                  <a:cubicBezTo>
                    <a:pt x="1261" y="561"/>
                    <a:pt x="1169" y="679"/>
                    <a:pt x="1129" y="811"/>
                  </a:cubicBezTo>
                  <a:lnTo>
                    <a:pt x="79" y="4802"/>
                  </a:lnTo>
                  <a:cubicBezTo>
                    <a:pt x="1" y="5072"/>
                    <a:pt x="211" y="5323"/>
                    <a:pt x="471" y="5323"/>
                  </a:cubicBezTo>
                  <a:cubicBezTo>
                    <a:pt x="515" y="5323"/>
                    <a:pt x="559" y="5316"/>
                    <a:pt x="604" y="5301"/>
                  </a:cubicBezTo>
                  <a:lnTo>
                    <a:pt x="2206" y="4788"/>
                  </a:lnTo>
                  <a:cubicBezTo>
                    <a:pt x="2337" y="4749"/>
                    <a:pt x="2442" y="4644"/>
                    <a:pt x="2482" y="4499"/>
                  </a:cubicBezTo>
                  <a:lnTo>
                    <a:pt x="3533" y="522"/>
                  </a:lnTo>
                  <a:cubicBezTo>
                    <a:pt x="3600" y="252"/>
                    <a:pt x="3387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1706574" y="2222588"/>
              <a:ext cx="719959" cy="390894"/>
            </a:xfrm>
            <a:custGeom>
              <a:avLst/>
              <a:gdLst/>
              <a:ahLst/>
              <a:cxnLst/>
              <a:rect l="l" t="t" r="r" b="b"/>
              <a:pathLst>
                <a:path w="16372" h="8889" extrusionOk="0">
                  <a:moveTo>
                    <a:pt x="2586" y="1"/>
                  </a:moveTo>
                  <a:cubicBezTo>
                    <a:pt x="1720" y="854"/>
                    <a:pt x="893" y="1746"/>
                    <a:pt x="0" y="2587"/>
                  </a:cubicBezTo>
                  <a:cubicBezTo>
                    <a:pt x="66" y="2679"/>
                    <a:pt x="118" y="2784"/>
                    <a:pt x="184" y="2876"/>
                  </a:cubicBezTo>
                  <a:cubicBezTo>
                    <a:pt x="459" y="3336"/>
                    <a:pt x="762" y="3821"/>
                    <a:pt x="1103" y="4320"/>
                  </a:cubicBezTo>
                  <a:cubicBezTo>
                    <a:pt x="1445" y="4832"/>
                    <a:pt x="1825" y="5370"/>
                    <a:pt x="2245" y="5909"/>
                  </a:cubicBezTo>
                  <a:cubicBezTo>
                    <a:pt x="2679" y="6447"/>
                    <a:pt x="3151" y="6998"/>
                    <a:pt x="3742" y="7549"/>
                  </a:cubicBezTo>
                  <a:cubicBezTo>
                    <a:pt x="4031" y="7812"/>
                    <a:pt x="4359" y="8088"/>
                    <a:pt x="4779" y="8351"/>
                  </a:cubicBezTo>
                  <a:cubicBezTo>
                    <a:pt x="4990" y="8469"/>
                    <a:pt x="5212" y="8600"/>
                    <a:pt x="5501" y="8705"/>
                  </a:cubicBezTo>
                  <a:cubicBezTo>
                    <a:pt x="5777" y="8810"/>
                    <a:pt x="6119" y="8889"/>
                    <a:pt x="6525" y="8889"/>
                  </a:cubicBezTo>
                  <a:lnTo>
                    <a:pt x="6670" y="8889"/>
                  </a:lnTo>
                  <a:lnTo>
                    <a:pt x="6735" y="8876"/>
                  </a:lnTo>
                  <a:lnTo>
                    <a:pt x="6840" y="8862"/>
                  </a:lnTo>
                  <a:lnTo>
                    <a:pt x="6971" y="8850"/>
                  </a:lnTo>
                  <a:cubicBezTo>
                    <a:pt x="7116" y="8824"/>
                    <a:pt x="7234" y="8797"/>
                    <a:pt x="7353" y="8771"/>
                  </a:cubicBezTo>
                  <a:cubicBezTo>
                    <a:pt x="7575" y="8705"/>
                    <a:pt x="7785" y="8640"/>
                    <a:pt x="7983" y="8561"/>
                  </a:cubicBezTo>
                  <a:cubicBezTo>
                    <a:pt x="8363" y="8403"/>
                    <a:pt x="8705" y="8232"/>
                    <a:pt x="9033" y="8048"/>
                  </a:cubicBezTo>
                  <a:cubicBezTo>
                    <a:pt x="9676" y="7681"/>
                    <a:pt x="10241" y="7274"/>
                    <a:pt x="10779" y="6893"/>
                  </a:cubicBezTo>
                  <a:cubicBezTo>
                    <a:pt x="11318" y="6499"/>
                    <a:pt x="11803" y="6105"/>
                    <a:pt x="12276" y="5725"/>
                  </a:cubicBezTo>
                  <a:cubicBezTo>
                    <a:pt x="12736" y="5344"/>
                    <a:pt x="13168" y="4990"/>
                    <a:pt x="13562" y="4661"/>
                  </a:cubicBezTo>
                  <a:cubicBezTo>
                    <a:pt x="13772" y="4491"/>
                    <a:pt x="13956" y="4333"/>
                    <a:pt x="14140" y="4188"/>
                  </a:cubicBezTo>
                  <a:cubicBezTo>
                    <a:pt x="14324" y="4031"/>
                    <a:pt x="14495" y="3887"/>
                    <a:pt x="14665" y="3782"/>
                  </a:cubicBezTo>
                  <a:cubicBezTo>
                    <a:pt x="15033" y="3572"/>
                    <a:pt x="15374" y="3414"/>
                    <a:pt x="15610" y="3217"/>
                  </a:cubicBezTo>
                  <a:cubicBezTo>
                    <a:pt x="15847" y="3047"/>
                    <a:pt x="16004" y="2863"/>
                    <a:pt x="16097" y="2718"/>
                  </a:cubicBezTo>
                  <a:cubicBezTo>
                    <a:pt x="16188" y="2574"/>
                    <a:pt x="16228" y="2469"/>
                    <a:pt x="16228" y="2469"/>
                  </a:cubicBezTo>
                  <a:cubicBezTo>
                    <a:pt x="16372" y="2062"/>
                    <a:pt x="16162" y="1615"/>
                    <a:pt x="15742" y="1471"/>
                  </a:cubicBezTo>
                  <a:cubicBezTo>
                    <a:pt x="15650" y="1445"/>
                    <a:pt x="15545" y="1431"/>
                    <a:pt x="15440" y="1431"/>
                  </a:cubicBezTo>
                  <a:lnTo>
                    <a:pt x="15400" y="1445"/>
                  </a:lnTo>
                  <a:cubicBezTo>
                    <a:pt x="15400" y="1445"/>
                    <a:pt x="15295" y="1445"/>
                    <a:pt x="15138" y="1497"/>
                  </a:cubicBezTo>
                  <a:cubicBezTo>
                    <a:pt x="14980" y="1563"/>
                    <a:pt x="14770" y="1655"/>
                    <a:pt x="14547" y="1839"/>
                  </a:cubicBezTo>
                  <a:cubicBezTo>
                    <a:pt x="14311" y="2009"/>
                    <a:pt x="14075" y="2298"/>
                    <a:pt x="13772" y="2574"/>
                  </a:cubicBezTo>
                  <a:cubicBezTo>
                    <a:pt x="13615" y="2718"/>
                    <a:pt x="13445" y="2837"/>
                    <a:pt x="13247" y="2954"/>
                  </a:cubicBezTo>
                  <a:cubicBezTo>
                    <a:pt x="13051" y="3086"/>
                    <a:pt x="12841" y="3204"/>
                    <a:pt x="12631" y="3348"/>
                  </a:cubicBezTo>
                  <a:cubicBezTo>
                    <a:pt x="12197" y="3598"/>
                    <a:pt x="11724" y="3887"/>
                    <a:pt x="11225" y="4150"/>
                  </a:cubicBezTo>
                  <a:cubicBezTo>
                    <a:pt x="10714" y="4425"/>
                    <a:pt x="10175" y="4701"/>
                    <a:pt x="9624" y="4964"/>
                  </a:cubicBezTo>
                  <a:cubicBezTo>
                    <a:pt x="9060" y="5226"/>
                    <a:pt x="8482" y="5475"/>
                    <a:pt x="7917" y="5673"/>
                  </a:cubicBezTo>
                  <a:cubicBezTo>
                    <a:pt x="7628" y="5778"/>
                    <a:pt x="7353" y="5869"/>
                    <a:pt x="7103" y="5935"/>
                  </a:cubicBezTo>
                  <a:cubicBezTo>
                    <a:pt x="6932" y="5980"/>
                    <a:pt x="6761" y="6000"/>
                    <a:pt x="6658" y="6000"/>
                  </a:cubicBezTo>
                  <a:cubicBezTo>
                    <a:pt x="6610" y="6000"/>
                    <a:pt x="6577" y="5996"/>
                    <a:pt x="6565" y="5988"/>
                  </a:cubicBezTo>
                  <a:cubicBezTo>
                    <a:pt x="6630" y="5988"/>
                    <a:pt x="6630" y="5988"/>
                    <a:pt x="6604" y="5961"/>
                  </a:cubicBezTo>
                  <a:cubicBezTo>
                    <a:pt x="6565" y="5935"/>
                    <a:pt x="6499" y="5895"/>
                    <a:pt x="6434" y="5843"/>
                  </a:cubicBezTo>
                  <a:cubicBezTo>
                    <a:pt x="6276" y="5725"/>
                    <a:pt x="6105" y="5541"/>
                    <a:pt x="5921" y="5344"/>
                  </a:cubicBezTo>
                  <a:cubicBezTo>
                    <a:pt x="5567" y="4937"/>
                    <a:pt x="5212" y="4465"/>
                    <a:pt x="4884" y="3978"/>
                  </a:cubicBezTo>
                  <a:cubicBezTo>
                    <a:pt x="4228" y="3007"/>
                    <a:pt x="3663" y="2009"/>
                    <a:pt x="3204" y="1142"/>
                  </a:cubicBezTo>
                  <a:cubicBezTo>
                    <a:pt x="2980" y="736"/>
                    <a:pt x="2770" y="355"/>
                    <a:pt x="2586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1685202" y="1478450"/>
              <a:ext cx="341246" cy="541596"/>
            </a:xfrm>
            <a:custGeom>
              <a:avLst/>
              <a:gdLst/>
              <a:ahLst/>
              <a:cxnLst/>
              <a:rect l="l" t="t" r="r" b="b"/>
              <a:pathLst>
                <a:path w="7760" h="12316" extrusionOk="0">
                  <a:moveTo>
                    <a:pt x="5592" y="0"/>
                  </a:moveTo>
                  <a:cubicBezTo>
                    <a:pt x="5018" y="0"/>
                    <a:pt x="4339" y="69"/>
                    <a:pt x="3900" y="196"/>
                  </a:cubicBezTo>
                  <a:cubicBezTo>
                    <a:pt x="3060" y="459"/>
                    <a:pt x="2258" y="970"/>
                    <a:pt x="1642" y="1601"/>
                  </a:cubicBezTo>
                  <a:cubicBezTo>
                    <a:pt x="998" y="2244"/>
                    <a:pt x="670" y="3137"/>
                    <a:pt x="408" y="4004"/>
                  </a:cubicBezTo>
                  <a:cubicBezTo>
                    <a:pt x="184" y="4739"/>
                    <a:pt x="0" y="5513"/>
                    <a:pt x="224" y="6236"/>
                  </a:cubicBezTo>
                  <a:cubicBezTo>
                    <a:pt x="447" y="6984"/>
                    <a:pt x="1064" y="7561"/>
                    <a:pt x="1300" y="8296"/>
                  </a:cubicBezTo>
                  <a:cubicBezTo>
                    <a:pt x="1458" y="8809"/>
                    <a:pt x="1458" y="9439"/>
                    <a:pt x="1891" y="9767"/>
                  </a:cubicBezTo>
                  <a:cubicBezTo>
                    <a:pt x="2088" y="9898"/>
                    <a:pt x="2325" y="9951"/>
                    <a:pt x="2508" y="10096"/>
                  </a:cubicBezTo>
                  <a:cubicBezTo>
                    <a:pt x="2705" y="10253"/>
                    <a:pt x="2810" y="10502"/>
                    <a:pt x="2915" y="10752"/>
                  </a:cubicBezTo>
                  <a:cubicBezTo>
                    <a:pt x="3131" y="11281"/>
                    <a:pt x="3271" y="12315"/>
                    <a:pt x="3756" y="12315"/>
                  </a:cubicBezTo>
                  <a:cubicBezTo>
                    <a:pt x="3801" y="12315"/>
                    <a:pt x="3849" y="12307"/>
                    <a:pt x="3900" y="12288"/>
                  </a:cubicBezTo>
                  <a:cubicBezTo>
                    <a:pt x="4504" y="12065"/>
                    <a:pt x="3598" y="10568"/>
                    <a:pt x="3585" y="9714"/>
                  </a:cubicBezTo>
                  <a:cubicBezTo>
                    <a:pt x="3559" y="8848"/>
                    <a:pt x="3571" y="8165"/>
                    <a:pt x="4005" y="7417"/>
                  </a:cubicBezTo>
                  <a:cubicBezTo>
                    <a:pt x="4425" y="6682"/>
                    <a:pt x="5120" y="6157"/>
                    <a:pt x="5686" y="5527"/>
                  </a:cubicBezTo>
                  <a:cubicBezTo>
                    <a:pt x="6512" y="4620"/>
                    <a:pt x="7471" y="3386"/>
                    <a:pt x="7681" y="2178"/>
                  </a:cubicBezTo>
                  <a:cubicBezTo>
                    <a:pt x="7760" y="1746"/>
                    <a:pt x="7510" y="1220"/>
                    <a:pt x="7221" y="826"/>
                  </a:cubicBezTo>
                  <a:cubicBezTo>
                    <a:pt x="6906" y="406"/>
                    <a:pt x="6631" y="78"/>
                    <a:pt x="6132" y="25"/>
                  </a:cubicBezTo>
                  <a:cubicBezTo>
                    <a:pt x="5974" y="8"/>
                    <a:pt x="5789" y="0"/>
                    <a:pt x="55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1996719" y="1532495"/>
              <a:ext cx="129594" cy="185531"/>
            </a:xfrm>
            <a:custGeom>
              <a:avLst/>
              <a:gdLst/>
              <a:ahLst/>
              <a:cxnLst/>
              <a:rect l="l" t="t" r="r" b="b"/>
              <a:pathLst>
                <a:path w="2947" h="4219" extrusionOk="0">
                  <a:moveTo>
                    <a:pt x="424" y="0"/>
                  </a:moveTo>
                  <a:cubicBezTo>
                    <a:pt x="132" y="0"/>
                    <a:pt x="0" y="197"/>
                    <a:pt x="230" y="727"/>
                  </a:cubicBezTo>
                  <a:cubicBezTo>
                    <a:pt x="794" y="2040"/>
                    <a:pt x="1726" y="3247"/>
                    <a:pt x="2777" y="4219"/>
                  </a:cubicBezTo>
                  <a:cubicBezTo>
                    <a:pt x="2947" y="3234"/>
                    <a:pt x="2947" y="2157"/>
                    <a:pt x="2474" y="1278"/>
                  </a:cubicBezTo>
                  <a:cubicBezTo>
                    <a:pt x="2204" y="772"/>
                    <a:pt x="1002" y="0"/>
                    <a:pt x="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BDC9-C365-4CC8-9D15-08531C4A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C5AFF-9598-4E41-993B-147936D2F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Pengunjung</a:t>
            </a:r>
            <a:r>
              <a:rPr lang="en-US" dirty="0"/>
              <a:t> </a:t>
            </a:r>
            <a:r>
              <a:rPr lang="en-US" dirty="0" err="1"/>
              <a:t>registrasi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1148A-EB6A-4A9E-BE0B-4A40A3382C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016" y="468630"/>
            <a:ext cx="3331845" cy="42062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4640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512DC-0FA6-42EE-9188-F61C8BAE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28DCF-1FC3-43E7-A6E1-59BB03A57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511D1-91B3-438C-994C-EA9CA47C15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65" y="1369264"/>
            <a:ext cx="4732020" cy="3107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4808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82B7-5D5A-451E-B2EC-7567630D7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EB409-CBE7-421B-BCB1-BBED38FF8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9B54B-275A-4871-ADC9-B8AE02D691B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696" y="1431494"/>
            <a:ext cx="4434840" cy="2983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7920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D095-6B18-408D-9A7E-05D62AFC0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12760-5284-41BF-ADED-9CFBCCAA1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90C14-FF1D-42F1-8E2D-24026AF660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45" y="1428954"/>
            <a:ext cx="4442460" cy="2988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6950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9EA0F-AAD0-4678-BEE1-678B7D24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Perusahaan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5CAF4-7192-4C1B-944B-2AB43542F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5698F-5C85-452C-86E4-AE1EEC6FFAB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735" y="1287984"/>
            <a:ext cx="4602480" cy="3270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107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293C-1A10-4702-A0EE-D3AD1E5BE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671A8-A7CF-4A6C-9ABD-8EDBF89954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F8F1B-47F7-4E74-9E1D-A5D3E952E2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515" y="1380694"/>
            <a:ext cx="4312920" cy="3084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654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ECC7E-F95A-47D2-980B-5AC7ED4B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026AD-6B63-46F0-89EA-342FA713C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A8992-EAB4-4DC6-89A2-22C7C87B70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895" y="1501979"/>
            <a:ext cx="4328160" cy="2842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641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48A3-8BCE-4C48-8D17-5E531096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Registrasi</a:t>
            </a:r>
            <a:r>
              <a:rPr lang="en-US" dirty="0"/>
              <a:t>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0B74B-CCDA-4E04-91F0-AD0473F75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6DF51-91DA-4052-BA47-CCA6B3D610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922" y="1562939"/>
            <a:ext cx="4142105" cy="2720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7279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15CD6-CF46-463B-8298-891A487BE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Halaman </a:t>
            </a:r>
            <a:r>
              <a:rPr lang="en-US" dirty="0" err="1"/>
              <a:t>Beranda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61508-9FCB-47F6-BC2F-105DF9860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C23D2-F02D-4C18-A1AB-AED5D6AABC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82" y="1519441"/>
            <a:ext cx="4172585" cy="2807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844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D1127-2B72-40E3-B5E4-04989C99F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Cari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D8891-788B-454F-979D-7F0462B50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342B3-262C-4595-9B8D-ACAC1FDC41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935" y="1196544"/>
            <a:ext cx="4450080" cy="3453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5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Rumusan</a:t>
            </a:r>
            <a:r>
              <a:rPr lang="en-US" dirty="0"/>
              <a:t> </a:t>
            </a:r>
            <a:r>
              <a:rPr lang="en-US" dirty="0" err="1"/>
              <a:t>Masalah</a:t>
            </a:r>
            <a:endParaRPr dirty="0"/>
          </a:p>
        </p:txBody>
      </p:sp>
      <p:sp>
        <p:nvSpPr>
          <p:cNvPr id="294" name="Google Shape;294;p34"/>
          <p:cNvSpPr txBox="1">
            <a:spLocks noGrp="1"/>
          </p:cNvSpPr>
          <p:nvPr>
            <p:ph type="body" idx="1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Dari </a:t>
            </a:r>
            <a:r>
              <a:rPr lang="en-US" dirty="0" err="1">
                <a:solidFill>
                  <a:schemeClr val="dk1"/>
                </a:solidFill>
              </a:rPr>
              <a:t>uraian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mengenai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latar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belakang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tersebut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maka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rumusan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masalah</a:t>
            </a:r>
            <a:r>
              <a:rPr lang="en-US" dirty="0">
                <a:solidFill>
                  <a:schemeClr val="dk1"/>
                </a:solidFill>
              </a:rPr>
              <a:t> yang </a:t>
            </a:r>
            <a:r>
              <a:rPr lang="en-US" dirty="0" err="1">
                <a:solidFill>
                  <a:schemeClr val="dk1"/>
                </a:solidFill>
              </a:rPr>
              <a:t>didapat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adalah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sebagai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berikut</a:t>
            </a:r>
            <a:r>
              <a:rPr lang="en-US" dirty="0">
                <a:solidFill>
                  <a:schemeClr val="dk1"/>
                </a:solidFill>
              </a:rPr>
              <a:t> 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None/>
            </a:pPr>
            <a:r>
              <a:rPr lang="en-US" dirty="0">
                <a:solidFill>
                  <a:schemeClr val="dk1"/>
                </a:solidFill>
              </a:rPr>
              <a:t>1.     </a:t>
            </a:r>
            <a:r>
              <a:rPr lang="en-US" dirty="0" err="1">
                <a:solidFill>
                  <a:schemeClr val="dk1"/>
                </a:solidFill>
              </a:rPr>
              <a:t>Bagaimana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dampak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penerapan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aplikasi</a:t>
            </a:r>
            <a:r>
              <a:rPr lang="en-US" dirty="0">
                <a:solidFill>
                  <a:schemeClr val="dk1"/>
                </a:solidFill>
              </a:rPr>
              <a:t> E-Job Vacancy </a:t>
            </a:r>
            <a:r>
              <a:rPr lang="en-US" dirty="0" err="1">
                <a:solidFill>
                  <a:schemeClr val="dk1"/>
                </a:solidFill>
              </a:rPr>
              <a:t>bagi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mahasiswa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Polinema</a:t>
            </a:r>
            <a:r>
              <a:rPr lang="en-US" dirty="0">
                <a:solidFill>
                  <a:schemeClr val="dk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62303-1B0C-4F75-AA18-DBB9C32B8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Detail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5D68D-D77D-4FC6-9D0E-5631A86E4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72C84-FEDC-4EDD-A2E7-16DCD5FCC2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865" y="1285444"/>
            <a:ext cx="4046220" cy="3275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719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6F84-78D3-4E99-8BB6-2FB758C7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7B6D2-C6C0-4C66-BCAD-EF2092210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695C9-9DFA-4E98-ADE7-24FC3D2F09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55" y="1559764"/>
            <a:ext cx="4053840" cy="2726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18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DF49-DF98-4081-9823-68129B572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Pelamar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900A0-2CC1-4AD3-AD0B-CFE72F36C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01DBB-7C83-48B6-A4D7-DFD480E93B5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50" y="1532459"/>
            <a:ext cx="4133850" cy="278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160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8A65-059B-4FB5-BA92-7112D84B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E0637B-11DE-4A2B-9C75-2F2FB08DB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04126B-B227-47DB-9313-972789EF0CD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020" y="1551509"/>
            <a:ext cx="435991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860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7243-6038-49E4-AC53-2BB8DE9A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C58CC-4EF4-428B-BA6E-3F8149DD7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D70E3-5046-48EA-BA88-CB495E2A25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57" y="1444829"/>
            <a:ext cx="4394835" cy="2956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238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0"/>
          <p:cNvSpPr txBox="1">
            <a:spLocks noGrp="1"/>
          </p:cNvSpPr>
          <p:nvPr>
            <p:ph type="title"/>
          </p:nvPr>
        </p:nvSpPr>
        <p:spPr>
          <a:xfrm>
            <a:off x="713225" y="2787513"/>
            <a:ext cx="422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/>
              <a:t>Implementasi</a:t>
            </a:r>
            <a:endParaRPr sz="4800" dirty="0"/>
          </a:p>
        </p:txBody>
      </p:sp>
      <p:sp>
        <p:nvSpPr>
          <p:cNvPr id="685" name="Google Shape;685;p50"/>
          <p:cNvSpPr txBox="1">
            <a:spLocks noGrp="1"/>
          </p:cNvSpPr>
          <p:nvPr>
            <p:ph type="title" idx="2"/>
          </p:nvPr>
        </p:nvSpPr>
        <p:spPr>
          <a:xfrm>
            <a:off x="2116475" y="1221425"/>
            <a:ext cx="1416000" cy="13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86" name="Google Shape;686;p50"/>
          <p:cNvSpPr/>
          <p:nvPr/>
        </p:nvSpPr>
        <p:spPr>
          <a:xfrm>
            <a:off x="4955219" y="4104824"/>
            <a:ext cx="154322" cy="84097"/>
          </a:xfrm>
          <a:custGeom>
            <a:avLst/>
            <a:gdLst/>
            <a:ahLst/>
            <a:cxnLst/>
            <a:rect l="l" t="t" r="r" b="b"/>
            <a:pathLst>
              <a:path w="4439" h="2419" extrusionOk="0">
                <a:moveTo>
                  <a:pt x="1164" y="1"/>
                </a:moveTo>
                <a:cubicBezTo>
                  <a:pt x="648" y="1"/>
                  <a:pt x="0" y="581"/>
                  <a:pt x="0" y="581"/>
                </a:cubicBezTo>
                <a:cubicBezTo>
                  <a:pt x="0" y="581"/>
                  <a:pt x="118" y="2380"/>
                  <a:pt x="459" y="2406"/>
                </a:cubicBezTo>
                <a:cubicBezTo>
                  <a:pt x="512" y="2419"/>
                  <a:pt x="2232" y="2419"/>
                  <a:pt x="2232" y="2419"/>
                </a:cubicBezTo>
                <a:lnTo>
                  <a:pt x="4438" y="2406"/>
                </a:lnTo>
                <a:cubicBezTo>
                  <a:pt x="4438" y="2406"/>
                  <a:pt x="4424" y="1868"/>
                  <a:pt x="3782" y="1763"/>
                </a:cubicBezTo>
                <a:cubicBezTo>
                  <a:pt x="3138" y="1645"/>
                  <a:pt x="2061" y="1198"/>
                  <a:pt x="1667" y="345"/>
                </a:cubicBezTo>
                <a:cubicBezTo>
                  <a:pt x="1552" y="92"/>
                  <a:pt x="1368" y="1"/>
                  <a:pt x="11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7" name="Google Shape;687;p50"/>
          <p:cNvGrpSpPr/>
          <p:nvPr/>
        </p:nvGrpSpPr>
        <p:grpSpPr>
          <a:xfrm>
            <a:off x="4698399" y="831560"/>
            <a:ext cx="4188525" cy="3398090"/>
            <a:chOff x="4698399" y="831560"/>
            <a:chExt cx="4188525" cy="3398090"/>
          </a:xfrm>
        </p:grpSpPr>
        <p:sp>
          <p:nvSpPr>
            <p:cNvPr id="688" name="Google Shape;688;p50"/>
            <p:cNvSpPr/>
            <p:nvPr/>
          </p:nvSpPr>
          <p:spPr>
            <a:xfrm>
              <a:off x="58536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67529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7849224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>
              <a:off x="4698399" y="4135450"/>
              <a:ext cx="1037700" cy="94200"/>
            </a:xfrm>
            <a:prstGeom prst="ellipse">
              <a:avLst/>
            </a:prstGeom>
            <a:solidFill>
              <a:srgbClr val="C8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>
              <a:off x="6901885" y="1692237"/>
              <a:ext cx="844442" cy="1090926"/>
            </a:xfrm>
            <a:custGeom>
              <a:avLst/>
              <a:gdLst/>
              <a:ahLst/>
              <a:cxnLst/>
              <a:rect l="l" t="t" r="r" b="b"/>
              <a:pathLst>
                <a:path w="24290" h="31380" extrusionOk="0">
                  <a:moveTo>
                    <a:pt x="8417" y="1944"/>
                  </a:moveTo>
                  <a:cubicBezTo>
                    <a:pt x="8613" y="1944"/>
                    <a:pt x="8837" y="1996"/>
                    <a:pt x="9086" y="2115"/>
                  </a:cubicBezTo>
                  <a:cubicBezTo>
                    <a:pt x="10136" y="2627"/>
                    <a:pt x="10294" y="2128"/>
                    <a:pt x="11568" y="3008"/>
                  </a:cubicBezTo>
                  <a:cubicBezTo>
                    <a:pt x="12828" y="3901"/>
                    <a:pt x="11475" y="4859"/>
                    <a:pt x="11475" y="4859"/>
                  </a:cubicBezTo>
                  <a:cubicBezTo>
                    <a:pt x="11370" y="4832"/>
                    <a:pt x="11265" y="4820"/>
                    <a:pt x="11186" y="4820"/>
                  </a:cubicBezTo>
                  <a:cubicBezTo>
                    <a:pt x="10530" y="4820"/>
                    <a:pt x="10320" y="5489"/>
                    <a:pt x="9362" y="6080"/>
                  </a:cubicBezTo>
                  <a:cubicBezTo>
                    <a:pt x="9217" y="6171"/>
                    <a:pt x="9086" y="6211"/>
                    <a:pt x="8981" y="6211"/>
                  </a:cubicBezTo>
                  <a:cubicBezTo>
                    <a:pt x="8272" y="6211"/>
                    <a:pt x="8193" y="4570"/>
                    <a:pt x="7773" y="3519"/>
                  </a:cubicBezTo>
                  <a:cubicBezTo>
                    <a:pt x="7405" y="2574"/>
                    <a:pt x="7760" y="1944"/>
                    <a:pt x="8417" y="1944"/>
                  </a:cubicBezTo>
                  <a:close/>
                  <a:moveTo>
                    <a:pt x="7550" y="1"/>
                  </a:moveTo>
                  <a:cubicBezTo>
                    <a:pt x="6407" y="1"/>
                    <a:pt x="5292" y="119"/>
                    <a:pt x="4189" y="342"/>
                  </a:cubicBezTo>
                  <a:cubicBezTo>
                    <a:pt x="4674" y="540"/>
                    <a:pt x="5199" y="933"/>
                    <a:pt x="5476" y="1734"/>
                  </a:cubicBezTo>
                  <a:cubicBezTo>
                    <a:pt x="6066" y="3481"/>
                    <a:pt x="7051" y="3073"/>
                    <a:pt x="6224" y="4543"/>
                  </a:cubicBezTo>
                  <a:cubicBezTo>
                    <a:pt x="5383" y="6014"/>
                    <a:pt x="5725" y="6382"/>
                    <a:pt x="6631" y="6644"/>
                  </a:cubicBezTo>
                  <a:cubicBezTo>
                    <a:pt x="7536" y="6920"/>
                    <a:pt x="8587" y="7301"/>
                    <a:pt x="8443" y="8010"/>
                  </a:cubicBezTo>
                  <a:cubicBezTo>
                    <a:pt x="8417" y="8141"/>
                    <a:pt x="8324" y="8193"/>
                    <a:pt x="8167" y="8193"/>
                  </a:cubicBezTo>
                  <a:cubicBezTo>
                    <a:pt x="7891" y="8193"/>
                    <a:pt x="7445" y="8023"/>
                    <a:pt x="6946" y="7866"/>
                  </a:cubicBezTo>
                  <a:cubicBezTo>
                    <a:pt x="6447" y="7708"/>
                    <a:pt x="5908" y="7537"/>
                    <a:pt x="5449" y="7537"/>
                  </a:cubicBezTo>
                  <a:cubicBezTo>
                    <a:pt x="5187" y="7537"/>
                    <a:pt x="4951" y="7589"/>
                    <a:pt x="4767" y="7734"/>
                  </a:cubicBezTo>
                  <a:cubicBezTo>
                    <a:pt x="3979" y="8338"/>
                    <a:pt x="3979" y="9743"/>
                    <a:pt x="3178" y="9743"/>
                  </a:cubicBezTo>
                  <a:cubicBezTo>
                    <a:pt x="2968" y="9743"/>
                    <a:pt x="2692" y="9638"/>
                    <a:pt x="2325" y="9389"/>
                  </a:cubicBezTo>
                  <a:cubicBezTo>
                    <a:pt x="1340" y="8732"/>
                    <a:pt x="565" y="8233"/>
                    <a:pt x="0" y="8141"/>
                  </a:cubicBezTo>
                  <a:lnTo>
                    <a:pt x="0" y="8141"/>
                  </a:lnTo>
                  <a:lnTo>
                    <a:pt x="6106" y="17279"/>
                  </a:lnTo>
                  <a:lnTo>
                    <a:pt x="9480" y="17279"/>
                  </a:lnTo>
                  <a:lnTo>
                    <a:pt x="9493" y="17319"/>
                  </a:lnTo>
                  <a:lnTo>
                    <a:pt x="11751" y="25760"/>
                  </a:lnTo>
                  <a:lnTo>
                    <a:pt x="15506" y="31379"/>
                  </a:lnTo>
                  <a:cubicBezTo>
                    <a:pt x="16123" y="31038"/>
                    <a:pt x="16714" y="30670"/>
                    <a:pt x="17292" y="30264"/>
                  </a:cubicBezTo>
                  <a:cubicBezTo>
                    <a:pt x="16819" y="30250"/>
                    <a:pt x="16399" y="30093"/>
                    <a:pt x="16044" y="29765"/>
                  </a:cubicBezTo>
                  <a:cubicBezTo>
                    <a:pt x="14377" y="28281"/>
                    <a:pt x="16583" y="26693"/>
                    <a:pt x="17751" y="25918"/>
                  </a:cubicBezTo>
                  <a:cubicBezTo>
                    <a:pt x="18920" y="25144"/>
                    <a:pt x="16753" y="24894"/>
                    <a:pt x="15664" y="23384"/>
                  </a:cubicBezTo>
                  <a:cubicBezTo>
                    <a:pt x="14574" y="21874"/>
                    <a:pt x="17134" y="19839"/>
                    <a:pt x="15480" y="19734"/>
                  </a:cubicBezTo>
                  <a:cubicBezTo>
                    <a:pt x="13838" y="19616"/>
                    <a:pt x="11843" y="19511"/>
                    <a:pt x="11501" y="17751"/>
                  </a:cubicBezTo>
                  <a:cubicBezTo>
                    <a:pt x="11174" y="15992"/>
                    <a:pt x="12907" y="16347"/>
                    <a:pt x="12604" y="14863"/>
                  </a:cubicBezTo>
                  <a:cubicBezTo>
                    <a:pt x="12382" y="13786"/>
                    <a:pt x="13077" y="13354"/>
                    <a:pt x="14048" y="13354"/>
                  </a:cubicBezTo>
                  <a:cubicBezTo>
                    <a:pt x="14430" y="13354"/>
                    <a:pt x="14836" y="13419"/>
                    <a:pt x="15256" y="13537"/>
                  </a:cubicBezTo>
                  <a:cubicBezTo>
                    <a:pt x="15506" y="13603"/>
                    <a:pt x="15729" y="13629"/>
                    <a:pt x="15913" y="13629"/>
                  </a:cubicBezTo>
                  <a:cubicBezTo>
                    <a:pt x="16294" y="13629"/>
                    <a:pt x="16583" y="13524"/>
                    <a:pt x="16884" y="13419"/>
                  </a:cubicBezTo>
                  <a:cubicBezTo>
                    <a:pt x="17187" y="13314"/>
                    <a:pt x="17515" y="13196"/>
                    <a:pt x="17948" y="13196"/>
                  </a:cubicBezTo>
                  <a:cubicBezTo>
                    <a:pt x="18211" y="13196"/>
                    <a:pt x="18512" y="13235"/>
                    <a:pt x="18867" y="13340"/>
                  </a:cubicBezTo>
                  <a:cubicBezTo>
                    <a:pt x="20771" y="13853"/>
                    <a:pt x="19878" y="16190"/>
                    <a:pt x="21966" y="16767"/>
                  </a:cubicBezTo>
                  <a:cubicBezTo>
                    <a:pt x="24066" y="17357"/>
                    <a:pt x="23804" y="17791"/>
                    <a:pt x="23804" y="17791"/>
                  </a:cubicBezTo>
                  <a:cubicBezTo>
                    <a:pt x="23948" y="17844"/>
                    <a:pt x="24079" y="17923"/>
                    <a:pt x="24184" y="18028"/>
                  </a:cubicBezTo>
                  <a:cubicBezTo>
                    <a:pt x="24289" y="16859"/>
                    <a:pt x="24250" y="15691"/>
                    <a:pt x="24105" y="14548"/>
                  </a:cubicBezTo>
                  <a:cubicBezTo>
                    <a:pt x="24027" y="14548"/>
                    <a:pt x="23948" y="14561"/>
                    <a:pt x="23869" y="14561"/>
                  </a:cubicBezTo>
                  <a:cubicBezTo>
                    <a:pt x="23029" y="14561"/>
                    <a:pt x="22596" y="14023"/>
                    <a:pt x="22202" y="13485"/>
                  </a:cubicBezTo>
                  <a:cubicBezTo>
                    <a:pt x="21808" y="12946"/>
                    <a:pt x="21441" y="12408"/>
                    <a:pt x="20692" y="12408"/>
                  </a:cubicBezTo>
                  <a:lnTo>
                    <a:pt x="20560" y="12408"/>
                  </a:lnTo>
                  <a:cubicBezTo>
                    <a:pt x="20455" y="12421"/>
                    <a:pt x="20377" y="12421"/>
                    <a:pt x="20285" y="12421"/>
                  </a:cubicBezTo>
                  <a:cubicBezTo>
                    <a:pt x="18932" y="12421"/>
                    <a:pt x="19536" y="11279"/>
                    <a:pt x="18736" y="10098"/>
                  </a:cubicBezTo>
                  <a:cubicBezTo>
                    <a:pt x="17896" y="8850"/>
                    <a:pt x="15046" y="9520"/>
                    <a:pt x="15624" y="8260"/>
                  </a:cubicBezTo>
                  <a:cubicBezTo>
                    <a:pt x="16202" y="6985"/>
                    <a:pt x="17791" y="7983"/>
                    <a:pt x="18539" y="7078"/>
                  </a:cubicBezTo>
                  <a:cubicBezTo>
                    <a:pt x="18789" y="6763"/>
                    <a:pt x="19143" y="6658"/>
                    <a:pt x="19498" y="6658"/>
                  </a:cubicBezTo>
                  <a:cubicBezTo>
                    <a:pt x="20180" y="6658"/>
                    <a:pt x="20849" y="7025"/>
                    <a:pt x="20849" y="7025"/>
                  </a:cubicBezTo>
                  <a:lnTo>
                    <a:pt x="20876" y="7025"/>
                  </a:lnTo>
                  <a:cubicBezTo>
                    <a:pt x="20981" y="7025"/>
                    <a:pt x="21073" y="7038"/>
                    <a:pt x="21178" y="7064"/>
                  </a:cubicBezTo>
                  <a:cubicBezTo>
                    <a:pt x="19839" y="5161"/>
                    <a:pt x="18080" y="3507"/>
                    <a:pt x="15965" y="2285"/>
                  </a:cubicBezTo>
                  <a:cubicBezTo>
                    <a:pt x="15466" y="1996"/>
                    <a:pt x="14955" y="1721"/>
                    <a:pt x="14416" y="1485"/>
                  </a:cubicBezTo>
                  <a:cubicBezTo>
                    <a:pt x="14036" y="1314"/>
                    <a:pt x="13642" y="1156"/>
                    <a:pt x="13248" y="1012"/>
                  </a:cubicBezTo>
                  <a:cubicBezTo>
                    <a:pt x="11358" y="316"/>
                    <a:pt x="9441" y="1"/>
                    <a:pt x="7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>
              <a:off x="6799189" y="1704127"/>
              <a:ext cx="401223" cy="326826"/>
            </a:xfrm>
            <a:custGeom>
              <a:avLst/>
              <a:gdLst/>
              <a:ahLst/>
              <a:cxnLst/>
              <a:rect l="l" t="t" r="r" b="b"/>
              <a:pathLst>
                <a:path w="11541" h="9401" extrusionOk="0">
                  <a:moveTo>
                    <a:pt x="7143" y="0"/>
                  </a:moveTo>
                  <a:cubicBezTo>
                    <a:pt x="6736" y="79"/>
                    <a:pt x="6315" y="184"/>
                    <a:pt x="5909" y="303"/>
                  </a:cubicBezTo>
                  <a:cubicBezTo>
                    <a:pt x="5055" y="539"/>
                    <a:pt x="4228" y="854"/>
                    <a:pt x="3414" y="1234"/>
                  </a:cubicBezTo>
                  <a:cubicBezTo>
                    <a:pt x="2207" y="1799"/>
                    <a:pt x="1051" y="2521"/>
                    <a:pt x="1" y="3375"/>
                  </a:cubicBezTo>
                  <a:lnTo>
                    <a:pt x="2954" y="7799"/>
                  </a:lnTo>
                  <a:cubicBezTo>
                    <a:pt x="3519" y="7891"/>
                    <a:pt x="4294" y="8390"/>
                    <a:pt x="5279" y="9047"/>
                  </a:cubicBezTo>
                  <a:cubicBezTo>
                    <a:pt x="5646" y="9296"/>
                    <a:pt x="5922" y="9401"/>
                    <a:pt x="6132" y="9401"/>
                  </a:cubicBezTo>
                  <a:cubicBezTo>
                    <a:pt x="6933" y="9401"/>
                    <a:pt x="6933" y="7996"/>
                    <a:pt x="7721" y="7392"/>
                  </a:cubicBezTo>
                  <a:cubicBezTo>
                    <a:pt x="7905" y="7247"/>
                    <a:pt x="8141" y="7195"/>
                    <a:pt x="8403" y="7195"/>
                  </a:cubicBezTo>
                  <a:cubicBezTo>
                    <a:pt x="8862" y="7195"/>
                    <a:pt x="9401" y="7366"/>
                    <a:pt x="9900" y="7524"/>
                  </a:cubicBezTo>
                  <a:cubicBezTo>
                    <a:pt x="10399" y="7681"/>
                    <a:pt x="10845" y="7851"/>
                    <a:pt x="11121" y="7851"/>
                  </a:cubicBezTo>
                  <a:cubicBezTo>
                    <a:pt x="11278" y="7851"/>
                    <a:pt x="11371" y="7799"/>
                    <a:pt x="11397" y="7668"/>
                  </a:cubicBezTo>
                  <a:cubicBezTo>
                    <a:pt x="11541" y="6959"/>
                    <a:pt x="10490" y="6578"/>
                    <a:pt x="9585" y="6302"/>
                  </a:cubicBezTo>
                  <a:cubicBezTo>
                    <a:pt x="8679" y="6040"/>
                    <a:pt x="8337" y="5672"/>
                    <a:pt x="9178" y="4201"/>
                  </a:cubicBezTo>
                  <a:cubicBezTo>
                    <a:pt x="10005" y="2731"/>
                    <a:pt x="9020" y="3139"/>
                    <a:pt x="8430" y="1392"/>
                  </a:cubicBezTo>
                  <a:cubicBezTo>
                    <a:pt x="8153" y="591"/>
                    <a:pt x="7628" y="198"/>
                    <a:pt x="7143" y="0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0"/>
            <p:cNvSpPr/>
            <p:nvPr/>
          </p:nvSpPr>
          <p:spPr>
            <a:xfrm>
              <a:off x="7290314" y="2150996"/>
              <a:ext cx="452362" cy="593369"/>
            </a:xfrm>
            <a:custGeom>
              <a:avLst/>
              <a:gdLst/>
              <a:ahLst/>
              <a:cxnLst/>
              <a:rect l="l" t="t" r="r" b="b"/>
              <a:pathLst>
                <a:path w="13012" h="17068" extrusionOk="0">
                  <a:moveTo>
                    <a:pt x="6775" y="0"/>
                  </a:moveTo>
                  <a:cubicBezTo>
                    <a:pt x="6342" y="0"/>
                    <a:pt x="6014" y="118"/>
                    <a:pt x="5711" y="223"/>
                  </a:cubicBezTo>
                  <a:cubicBezTo>
                    <a:pt x="5410" y="328"/>
                    <a:pt x="5121" y="433"/>
                    <a:pt x="4740" y="433"/>
                  </a:cubicBezTo>
                  <a:cubicBezTo>
                    <a:pt x="4556" y="433"/>
                    <a:pt x="4333" y="407"/>
                    <a:pt x="4083" y="341"/>
                  </a:cubicBezTo>
                  <a:cubicBezTo>
                    <a:pt x="3663" y="223"/>
                    <a:pt x="3257" y="158"/>
                    <a:pt x="2875" y="158"/>
                  </a:cubicBezTo>
                  <a:cubicBezTo>
                    <a:pt x="1904" y="158"/>
                    <a:pt x="1209" y="590"/>
                    <a:pt x="1431" y="1667"/>
                  </a:cubicBezTo>
                  <a:cubicBezTo>
                    <a:pt x="1734" y="3151"/>
                    <a:pt x="1" y="2796"/>
                    <a:pt x="328" y="4555"/>
                  </a:cubicBezTo>
                  <a:cubicBezTo>
                    <a:pt x="670" y="6315"/>
                    <a:pt x="2665" y="6420"/>
                    <a:pt x="4307" y="6538"/>
                  </a:cubicBezTo>
                  <a:cubicBezTo>
                    <a:pt x="5961" y="6643"/>
                    <a:pt x="3401" y="8678"/>
                    <a:pt x="4491" y="10188"/>
                  </a:cubicBezTo>
                  <a:cubicBezTo>
                    <a:pt x="5580" y="11698"/>
                    <a:pt x="7747" y="11948"/>
                    <a:pt x="6578" y="12722"/>
                  </a:cubicBezTo>
                  <a:cubicBezTo>
                    <a:pt x="5410" y="13497"/>
                    <a:pt x="3204" y="15085"/>
                    <a:pt x="4871" y="16569"/>
                  </a:cubicBezTo>
                  <a:cubicBezTo>
                    <a:pt x="5226" y="16897"/>
                    <a:pt x="5646" y="17054"/>
                    <a:pt x="6119" y="17068"/>
                  </a:cubicBezTo>
                  <a:cubicBezTo>
                    <a:pt x="7983" y="15729"/>
                    <a:pt x="9585" y="13996"/>
                    <a:pt x="10779" y="11948"/>
                  </a:cubicBezTo>
                  <a:cubicBezTo>
                    <a:pt x="11278" y="11081"/>
                    <a:pt x="11712" y="10175"/>
                    <a:pt x="12066" y="9203"/>
                  </a:cubicBezTo>
                  <a:cubicBezTo>
                    <a:pt x="12591" y="7759"/>
                    <a:pt x="12893" y="6302"/>
                    <a:pt x="13011" y="4832"/>
                  </a:cubicBezTo>
                  <a:cubicBezTo>
                    <a:pt x="12906" y="4727"/>
                    <a:pt x="12775" y="4648"/>
                    <a:pt x="12631" y="4595"/>
                  </a:cubicBezTo>
                  <a:cubicBezTo>
                    <a:pt x="12631" y="4595"/>
                    <a:pt x="12893" y="4161"/>
                    <a:pt x="10793" y="3571"/>
                  </a:cubicBezTo>
                  <a:cubicBezTo>
                    <a:pt x="8705" y="2994"/>
                    <a:pt x="9598" y="657"/>
                    <a:pt x="7694" y="144"/>
                  </a:cubicBezTo>
                  <a:cubicBezTo>
                    <a:pt x="7339" y="39"/>
                    <a:pt x="7038" y="0"/>
                    <a:pt x="6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0"/>
            <p:cNvSpPr/>
            <p:nvPr/>
          </p:nvSpPr>
          <p:spPr>
            <a:xfrm>
              <a:off x="7424959" y="1923668"/>
              <a:ext cx="314971" cy="274817"/>
            </a:xfrm>
            <a:custGeom>
              <a:avLst/>
              <a:gdLst/>
              <a:ahLst/>
              <a:cxnLst/>
              <a:rect l="l" t="t" r="r" b="b"/>
              <a:pathLst>
                <a:path w="9060" h="7905" extrusionOk="0">
                  <a:moveTo>
                    <a:pt x="4452" y="1"/>
                  </a:moveTo>
                  <a:cubicBezTo>
                    <a:pt x="4097" y="1"/>
                    <a:pt x="3743" y="106"/>
                    <a:pt x="3493" y="421"/>
                  </a:cubicBezTo>
                  <a:cubicBezTo>
                    <a:pt x="2745" y="1326"/>
                    <a:pt x="1156" y="328"/>
                    <a:pt x="578" y="1603"/>
                  </a:cubicBezTo>
                  <a:cubicBezTo>
                    <a:pt x="0" y="2863"/>
                    <a:pt x="2850" y="2193"/>
                    <a:pt x="3690" y="3441"/>
                  </a:cubicBezTo>
                  <a:cubicBezTo>
                    <a:pt x="4490" y="4622"/>
                    <a:pt x="3886" y="5764"/>
                    <a:pt x="5239" y="5764"/>
                  </a:cubicBezTo>
                  <a:cubicBezTo>
                    <a:pt x="5331" y="5764"/>
                    <a:pt x="5409" y="5764"/>
                    <a:pt x="5514" y="5751"/>
                  </a:cubicBezTo>
                  <a:lnTo>
                    <a:pt x="5646" y="5751"/>
                  </a:lnTo>
                  <a:cubicBezTo>
                    <a:pt x="6395" y="5751"/>
                    <a:pt x="6762" y="6289"/>
                    <a:pt x="7156" y="6828"/>
                  </a:cubicBezTo>
                  <a:cubicBezTo>
                    <a:pt x="7550" y="7366"/>
                    <a:pt x="7983" y="7904"/>
                    <a:pt x="8823" y="7904"/>
                  </a:cubicBezTo>
                  <a:cubicBezTo>
                    <a:pt x="8902" y="7904"/>
                    <a:pt x="8981" y="7891"/>
                    <a:pt x="9059" y="7891"/>
                  </a:cubicBezTo>
                  <a:cubicBezTo>
                    <a:pt x="8994" y="7406"/>
                    <a:pt x="8915" y="6946"/>
                    <a:pt x="8810" y="6473"/>
                  </a:cubicBezTo>
                  <a:cubicBezTo>
                    <a:pt x="8639" y="5725"/>
                    <a:pt x="8429" y="4990"/>
                    <a:pt x="8167" y="4267"/>
                  </a:cubicBezTo>
                  <a:cubicBezTo>
                    <a:pt x="7655" y="2902"/>
                    <a:pt x="6985" y="1603"/>
                    <a:pt x="6145" y="407"/>
                  </a:cubicBezTo>
                  <a:lnTo>
                    <a:pt x="6132" y="407"/>
                  </a:lnTo>
                  <a:cubicBezTo>
                    <a:pt x="6027" y="381"/>
                    <a:pt x="5935" y="368"/>
                    <a:pt x="5830" y="368"/>
                  </a:cubicBezTo>
                  <a:lnTo>
                    <a:pt x="5803" y="368"/>
                  </a:lnTo>
                  <a:cubicBezTo>
                    <a:pt x="5803" y="368"/>
                    <a:pt x="5134" y="1"/>
                    <a:pt x="445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7159320" y="1759786"/>
              <a:ext cx="188531" cy="148412"/>
            </a:xfrm>
            <a:custGeom>
              <a:avLst/>
              <a:gdLst/>
              <a:ahLst/>
              <a:cxnLst/>
              <a:rect l="l" t="t" r="r" b="b"/>
              <a:pathLst>
                <a:path w="5423" h="4269" extrusionOk="0">
                  <a:moveTo>
                    <a:pt x="1012" y="1"/>
                  </a:moveTo>
                  <a:cubicBezTo>
                    <a:pt x="355" y="1"/>
                    <a:pt x="0" y="631"/>
                    <a:pt x="368" y="1576"/>
                  </a:cubicBezTo>
                  <a:cubicBezTo>
                    <a:pt x="788" y="2627"/>
                    <a:pt x="867" y="4268"/>
                    <a:pt x="1576" y="4268"/>
                  </a:cubicBezTo>
                  <a:cubicBezTo>
                    <a:pt x="1681" y="4268"/>
                    <a:pt x="1812" y="4228"/>
                    <a:pt x="1957" y="4137"/>
                  </a:cubicBezTo>
                  <a:cubicBezTo>
                    <a:pt x="2915" y="3546"/>
                    <a:pt x="3125" y="2877"/>
                    <a:pt x="3781" y="2877"/>
                  </a:cubicBezTo>
                  <a:cubicBezTo>
                    <a:pt x="3860" y="2877"/>
                    <a:pt x="3965" y="2889"/>
                    <a:pt x="4070" y="2916"/>
                  </a:cubicBezTo>
                  <a:cubicBezTo>
                    <a:pt x="4070" y="2916"/>
                    <a:pt x="5423" y="1958"/>
                    <a:pt x="4163" y="1065"/>
                  </a:cubicBezTo>
                  <a:cubicBezTo>
                    <a:pt x="2889" y="185"/>
                    <a:pt x="2731" y="684"/>
                    <a:pt x="1681" y="172"/>
                  </a:cubicBezTo>
                  <a:cubicBezTo>
                    <a:pt x="1432" y="53"/>
                    <a:pt x="1208" y="1"/>
                    <a:pt x="1012" y="1"/>
                  </a:cubicBezTo>
                  <a:close/>
                </a:path>
              </a:pathLst>
            </a:custGeom>
            <a:solidFill>
              <a:srgbClr val="ADC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7895086" y="2910438"/>
              <a:ext cx="52843" cy="58023"/>
            </a:xfrm>
            <a:custGeom>
              <a:avLst/>
              <a:gdLst/>
              <a:ahLst/>
              <a:cxnLst/>
              <a:rect l="l" t="t" r="r" b="b"/>
              <a:pathLst>
                <a:path w="1520" h="1669" extrusionOk="0">
                  <a:moveTo>
                    <a:pt x="884" y="1"/>
                  </a:moveTo>
                  <a:cubicBezTo>
                    <a:pt x="875" y="1"/>
                    <a:pt x="864" y="1"/>
                    <a:pt x="854" y="2"/>
                  </a:cubicBezTo>
                  <a:cubicBezTo>
                    <a:pt x="184" y="54"/>
                    <a:pt x="0" y="356"/>
                    <a:pt x="79" y="606"/>
                  </a:cubicBezTo>
                  <a:cubicBezTo>
                    <a:pt x="158" y="855"/>
                    <a:pt x="802" y="1669"/>
                    <a:pt x="802" y="1669"/>
                  </a:cubicBezTo>
                  <a:lnTo>
                    <a:pt x="1392" y="1236"/>
                  </a:lnTo>
                  <a:cubicBezTo>
                    <a:pt x="1392" y="1236"/>
                    <a:pt x="1519" y="1"/>
                    <a:pt x="88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7915145" y="2946593"/>
              <a:ext cx="391176" cy="243703"/>
            </a:xfrm>
            <a:custGeom>
              <a:avLst/>
              <a:gdLst/>
              <a:ahLst/>
              <a:cxnLst/>
              <a:rect l="l" t="t" r="r" b="b"/>
              <a:pathLst>
                <a:path w="11252" h="7010" extrusionOk="0">
                  <a:moveTo>
                    <a:pt x="783" y="0"/>
                  </a:moveTo>
                  <a:cubicBezTo>
                    <a:pt x="147" y="0"/>
                    <a:pt x="1" y="511"/>
                    <a:pt x="1" y="511"/>
                  </a:cubicBezTo>
                  <a:cubicBezTo>
                    <a:pt x="1" y="511"/>
                    <a:pt x="198" y="6944"/>
                    <a:pt x="1865" y="7010"/>
                  </a:cubicBezTo>
                  <a:lnTo>
                    <a:pt x="2128" y="7010"/>
                  </a:lnTo>
                  <a:cubicBezTo>
                    <a:pt x="3218" y="6971"/>
                    <a:pt x="4977" y="6472"/>
                    <a:pt x="5935" y="6130"/>
                  </a:cubicBezTo>
                  <a:cubicBezTo>
                    <a:pt x="6054" y="6090"/>
                    <a:pt x="6159" y="6052"/>
                    <a:pt x="6250" y="6012"/>
                  </a:cubicBezTo>
                  <a:cubicBezTo>
                    <a:pt x="7091" y="5658"/>
                    <a:pt x="7813" y="5290"/>
                    <a:pt x="8429" y="4935"/>
                  </a:cubicBezTo>
                  <a:cubicBezTo>
                    <a:pt x="8600" y="4830"/>
                    <a:pt x="8757" y="4739"/>
                    <a:pt x="8915" y="4646"/>
                  </a:cubicBezTo>
                  <a:cubicBezTo>
                    <a:pt x="10503" y="3636"/>
                    <a:pt x="11252" y="2769"/>
                    <a:pt x="11252" y="2769"/>
                  </a:cubicBezTo>
                  <a:cubicBezTo>
                    <a:pt x="11252" y="2769"/>
                    <a:pt x="9125" y="372"/>
                    <a:pt x="7739" y="372"/>
                  </a:cubicBezTo>
                  <a:cubicBezTo>
                    <a:pt x="7693" y="372"/>
                    <a:pt x="7648" y="374"/>
                    <a:pt x="7603" y="380"/>
                  </a:cubicBezTo>
                  <a:cubicBezTo>
                    <a:pt x="5639" y="620"/>
                    <a:pt x="3371" y="3965"/>
                    <a:pt x="2848" y="3965"/>
                  </a:cubicBezTo>
                  <a:cubicBezTo>
                    <a:pt x="2829" y="3965"/>
                    <a:pt x="2812" y="3960"/>
                    <a:pt x="2798" y="3951"/>
                  </a:cubicBezTo>
                  <a:cubicBezTo>
                    <a:pt x="2325" y="3662"/>
                    <a:pt x="1039" y="25"/>
                    <a:pt x="1039" y="25"/>
                  </a:cubicBezTo>
                  <a:cubicBezTo>
                    <a:pt x="945" y="8"/>
                    <a:pt x="860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0"/>
            <p:cNvSpPr/>
            <p:nvPr/>
          </p:nvSpPr>
          <p:spPr>
            <a:xfrm>
              <a:off x="8011931" y="4114558"/>
              <a:ext cx="143823" cy="73458"/>
            </a:xfrm>
            <a:custGeom>
              <a:avLst/>
              <a:gdLst/>
              <a:ahLst/>
              <a:cxnLst/>
              <a:rect l="l" t="t" r="r" b="b"/>
              <a:pathLst>
                <a:path w="4137" h="2113" extrusionOk="0">
                  <a:moveTo>
                    <a:pt x="2856" y="0"/>
                  </a:moveTo>
                  <a:cubicBezTo>
                    <a:pt x="2683" y="0"/>
                    <a:pt x="2545" y="80"/>
                    <a:pt x="2495" y="301"/>
                  </a:cubicBezTo>
                  <a:cubicBezTo>
                    <a:pt x="2311" y="1115"/>
                    <a:pt x="1234" y="1470"/>
                    <a:pt x="618" y="1561"/>
                  </a:cubicBezTo>
                  <a:cubicBezTo>
                    <a:pt x="0" y="1666"/>
                    <a:pt x="0" y="2113"/>
                    <a:pt x="0" y="2113"/>
                  </a:cubicBezTo>
                  <a:lnTo>
                    <a:pt x="3834" y="2113"/>
                  </a:lnTo>
                  <a:cubicBezTo>
                    <a:pt x="4136" y="1969"/>
                    <a:pt x="4005" y="551"/>
                    <a:pt x="4005" y="551"/>
                  </a:cubicBezTo>
                  <a:cubicBezTo>
                    <a:pt x="4005" y="551"/>
                    <a:pt x="3310" y="0"/>
                    <a:pt x="28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0"/>
            <p:cNvSpPr/>
            <p:nvPr/>
          </p:nvSpPr>
          <p:spPr>
            <a:xfrm>
              <a:off x="8051633" y="3383311"/>
              <a:ext cx="171148" cy="758120"/>
            </a:xfrm>
            <a:custGeom>
              <a:avLst/>
              <a:gdLst/>
              <a:ahLst/>
              <a:cxnLst/>
              <a:rect l="l" t="t" r="r" b="b"/>
              <a:pathLst>
                <a:path w="4923" h="21807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66" y="5370"/>
                    <a:pt x="119" y="6329"/>
                    <a:pt x="211" y="7182"/>
                  </a:cubicBezTo>
                  <a:cubicBezTo>
                    <a:pt x="618" y="11252"/>
                    <a:pt x="762" y="16176"/>
                    <a:pt x="828" y="17134"/>
                  </a:cubicBezTo>
                  <a:cubicBezTo>
                    <a:pt x="920" y="18775"/>
                    <a:pt x="1248" y="21414"/>
                    <a:pt x="1248" y="21414"/>
                  </a:cubicBezTo>
                  <a:cubicBezTo>
                    <a:pt x="1248" y="21414"/>
                    <a:pt x="1667" y="21807"/>
                    <a:pt x="2491" y="21807"/>
                  </a:cubicBezTo>
                  <a:cubicBezTo>
                    <a:pt x="2688" y="21807"/>
                    <a:pt x="2909" y="21784"/>
                    <a:pt x="3152" y="21729"/>
                  </a:cubicBezTo>
                  <a:cubicBezTo>
                    <a:pt x="3152" y="21729"/>
                    <a:pt x="4201" y="17935"/>
                    <a:pt x="4424" y="13944"/>
                  </a:cubicBezTo>
                  <a:cubicBezTo>
                    <a:pt x="4438" y="13878"/>
                    <a:pt x="4438" y="13812"/>
                    <a:pt x="4438" y="13746"/>
                  </a:cubicBezTo>
                  <a:cubicBezTo>
                    <a:pt x="4464" y="13221"/>
                    <a:pt x="4490" y="12617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8051633" y="3383311"/>
              <a:ext cx="171148" cy="415824"/>
            </a:xfrm>
            <a:custGeom>
              <a:avLst/>
              <a:gdLst/>
              <a:ahLst/>
              <a:cxnLst/>
              <a:rect l="l" t="t" r="r" b="b"/>
              <a:pathLst>
                <a:path w="4923" h="11961" extrusionOk="0">
                  <a:moveTo>
                    <a:pt x="119" y="1"/>
                  </a:moveTo>
                  <a:cubicBezTo>
                    <a:pt x="119" y="1"/>
                    <a:pt x="1" y="2128"/>
                    <a:pt x="53" y="4438"/>
                  </a:cubicBezTo>
                  <a:cubicBezTo>
                    <a:pt x="1274" y="6539"/>
                    <a:pt x="3598" y="10411"/>
                    <a:pt x="4529" y="11961"/>
                  </a:cubicBezTo>
                  <a:cubicBezTo>
                    <a:pt x="4713" y="7602"/>
                    <a:pt x="4923" y="1130"/>
                    <a:pt x="4923" y="1130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7989091" y="3103766"/>
              <a:ext cx="141528" cy="86530"/>
            </a:xfrm>
            <a:custGeom>
              <a:avLst/>
              <a:gdLst/>
              <a:ahLst/>
              <a:cxnLst/>
              <a:rect l="l" t="t" r="r" b="b"/>
              <a:pathLst>
                <a:path w="4071" h="2489" extrusionOk="0">
                  <a:moveTo>
                    <a:pt x="3442" y="1"/>
                  </a:moveTo>
                  <a:cubicBezTo>
                    <a:pt x="2868" y="1"/>
                    <a:pt x="2232" y="1191"/>
                    <a:pt x="1826" y="1675"/>
                  </a:cubicBezTo>
                  <a:cubicBezTo>
                    <a:pt x="1380" y="2213"/>
                    <a:pt x="172" y="2462"/>
                    <a:pt x="1" y="2489"/>
                  </a:cubicBezTo>
                  <a:cubicBezTo>
                    <a:pt x="1091" y="2450"/>
                    <a:pt x="2850" y="1951"/>
                    <a:pt x="3808" y="1609"/>
                  </a:cubicBezTo>
                  <a:cubicBezTo>
                    <a:pt x="3979" y="1058"/>
                    <a:pt x="4071" y="467"/>
                    <a:pt x="3769" y="152"/>
                  </a:cubicBezTo>
                  <a:cubicBezTo>
                    <a:pt x="3664" y="46"/>
                    <a:pt x="3554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0"/>
            <p:cNvSpPr/>
            <p:nvPr/>
          </p:nvSpPr>
          <p:spPr>
            <a:xfrm>
              <a:off x="8362432" y="3511316"/>
              <a:ext cx="50235" cy="100645"/>
            </a:xfrm>
            <a:custGeom>
              <a:avLst/>
              <a:gdLst/>
              <a:ahLst/>
              <a:cxnLst/>
              <a:rect l="l" t="t" r="r" b="b"/>
              <a:pathLst>
                <a:path w="1445" h="2895" extrusionOk="0">
                  <a:moveTo>
                    <a:pt x="735" y="1"/>
                  </a:moveTo>
                  <a:cubicBezTo>
                    <a:pt x="555" y="1"/>
                    <a:pt x="380" y="60"/>
                    <a:pt x="368" y="284"/>
                  </a:cubicBezTo>
                  <a:cubicBezTo>
                    <a:pt x="342" y="743"/>
                    <a:pt x="0" y="1373"/>
                    <a:pt x="79" y="1570"/>
                  </a:cubicBezTo>
                  <a:cubicBezTo>
                    <a:pt x="142" y="1745"/>
                    <a:pt x="299" y="2217"/>
                    <a:pt x="394" y="2217"/>
                  </a:cubicBezTo>
                  <a:cubicBezTo>
                    <a:pt x="399" y="2217"/>
                    <a:pt x="403" y="2216"/>
                    <a:pt x="408" y="2213"/>
                  </a:cubicBezTo>
                  <a:cubicBezTo>
                    <a:pt x="487" y="2167"/>
                    <a:pt x="448" y="1694"/>
                    <a:pt x="524" y="1694"/>
                  </a:cubicBezTo>
                  <a:cubicBezTo>
                    <a:pt x="535" y="1694"/>
                    <a:pt x="548" y="1704"/>
                    <a:pt x="565" y="1728"/>
                  </a:cubicBezTo>
                  <a:cubicBezTo>
                    <a:pt x="673" y="1897"/>
                    <a:pt x="682" y="2895"/>
                    <a:pt x="825" y="2895"/>
                  </a:cubicBezTo>
                  <a:cubicBezTo>
                    <a:pt x="838" y="2895"/>
                    <a:pt x="852" y="2887"/>
                    <a:pt x="867" y="2870"/>
                  </a:cubicBezTo>
                  <a:cubicBezTo>
                    <a:pt x="1051" y="2647"/>
                    <a:pt x="1339" y="1767"/>
                    <a:pt x="1392" y="1504"/>
                  </a:cubicBezTo>
                  <a:cubicBezTo>
                    <a:pt x="1444" y="1241"/>
                    <a:pt x="1143" y="74"/>
                    <a:pt x="1143" y="74"/>
                  </a:cubicBezTo>
                  <a:cubicBezTo>
                    <a:pt x="1143" y="74"/>
                    <a:pt x="936" y="1"/>
                    <a:pt x="735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8391183" y="4067486"/>
              <a:ext cx="115524" cy="121017"/>
            </a:xfrm>
            <a:custGeom>
              <a:avLst/>
              <a:gdLst/>
              <a:ahLst/>
              <a:cxnLst/>
              <a:rect l="l" t="t" r="r" b="b"/>
              <a:pathLst>
                <a:path w="3323" h="3481" extrusionOk="0">
                  <a:moveTo>
                    <a:pt x="2417" y="1"/>
                  </a:moveTo>
                  <a:lnTo>
                    <a:pt x="1288" y="263"/>
                  </a:lnTo>
                  <a:cubicBezTo>
                    <a:pt x="1288" y="263"/>
                    <a:pt x="1195" y="1051"/>
                    <a:pt x="1235" y="1642"/>
                  </a:cubicBezTo>
                  <a:cubicBezTo>
                    <a:pt x="1261" y="2233"/>
                    <a:pt x="1064" y="2863"/>
                    <a:pt x="526" y="2981"/>
                  </a:cubicBezTo>
                  <a:cubicBezTo>
                    <a:pt x="1" y="3099"/>
                    <a:pt x="224" y="3480"/>
                    <a:pt x="224" y="3480"/>
                  </a:cubicBezTo>
                  <a:lnTo>
                    <a:pt x="1642" y="3480"/>
                  </a:lnTo>
                  <a:cubicBezTo>
                    <a:pt x="1944" y="3480"/>
                    <a:pt x="2285" y="3178"/>
                    <a:pt x="2364" y="2640"/>
                  </a:cubicBezTo>
                  <a:cubicBezTo>
                    <a:pt x="2443" y="2101"/>
                    <a:pt x="3059" y="1800"/>
                    <a:pt x="3191" y="1366"/>
                  </a:cubicBezTo>
                  <a:cubicBezTo>
                    <a:pt x="3322" y="920"/>
                    <a:pt x="2639" y="289"/>
                    <a:pt x="2639" y="289"/>
                  </a:cubicBezTo>
                  <a:lnTo>
                    <a:pt x="24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8082226" y="3375106"/>
              <a:ext cx="400736" cy="720713"/>
            </a:xfrm>
            <a:custGeom>
              <a:avLst/>
              <a:gdLst/>
              <a:ahLst/>
              <a:cxnLst/>
              <a:rect l="l" t="t" r="r" b="b"/>
              <a:pathLst>
                <a:path w="11527" h="20731" extrusionOk="0">
                  <a:moveTo>
                    <a:pt x="5895" y="0"/>
                  </a:moveTo>
                  <a:lnTo>
                    <a:pt x="0" y="1471"/>
                  </a:lnTo>
                  <a:cubicBezTo>
                    <a:pt x="0" y="1471"/>
                    <a:pt x="4489" y="11094"/>
                    <a:pt x="6892" y="15321"/>
                  </a:cubicBezTo>
                  <a:cubicBezTo>
                    <a:pt x="9282" y="19549"/>
                    <a:pt x="10030" y="20731"/>
                    <a:pt x="10030" y="20731"/>
                  </a:cubicBezTo>
                  <a:cubicBezTo>
                    <a:pt x="10030" y="20731"/>
                    <a:pt x="11409" y="20193"/>
                    <a:pt x="11526" y="19825"/>
                  </a:cubicBezTo>
                  <a:cubicBezTo>
                    <a:pt x="11526" y="19825"/>
                    <a:pt x="10621" y="11659"/>
                    <a:pt x="9006" y="9676"/>
                  </a:cubicBezTo>
                  <a:cubicBezTo>
                    <a:pt x="8100" y="8547"/>
                    <a:pt x="7036" y="5173"/>
                    <a:pt x="6997" y="4004"/>
                  </a:cubicBezTo>
                  <a:cubicBezTo>
                    <a:pt x="6945" y="2823"/>
                    <a:pt x="5895" y="0"/>
                    <a:pt x="58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8047079" y="2950591"/>
              <a:ext cx="329989" cy="536076"/>
            </a:xfrm>
            <a:custGeom>
              <a:avLst/>
              <a:gdLst/>
              <a:ahLst/>
              <a:cxnLst/>
              <a:rect l="l" t="t" r="r" b="b"/>
              <a:pathLst>
                <a:path w="9492" h="15420" extrusionOk="0">
                  <a:moveTo>
                    <a:pt x="5046" y="1"/>
                  </a:moveTo>
                  <a:cubicBezTo>
                    <a:pt x="4023" y="1"/>
                    <a:pt x="3572" y="422"/>
                    <a:pt x="3572" y="422"/>
                  </a:cubicBezTo>
                  <a:cubicBezTo>
                    <a:pt x="3572" y="422"/>
                    <a:pt x="2061" y="1131"/>
                    <a:pt x="1379" y="3180"/>
                  </a:cubicBezTo>
                  <a:cubicBezTo>
                    <a:pt x="1" y="7288"/>
                    <a:pt x="171" y="13183"/>
                    <a:pt x="171" y="13183"/>
                  </a:cubicBezTo>
                  <a:cubicBezTo>
                    <a:pt x="171" y="13183"/>
                    <a:pt x="1629" y="14758"/>
                    <a:pt x="4123" y="15231"/>
                  </a:cubicBezTo>
                  <a:cubicBezTo>
                    <a:pt x="4618" y="15326"/>
                    <a:pt x="5346" y="15419"/>
                    <a:pt x="6045" y="15419"/>
                  </a:cubicBezTo>
                  <a:cubicBezTo>
                    <a:pt x="6884" y="15419"/>
                    <a:pt x="7681" y="15286"/>
                    <a:pt x="7982" y="14863"/>
                  </a:cubicBezTo>
                  <a:cubicBezTo>
                    <a:pt x="8113" y="14680"/>
                    <a:pt x="8113" y="14417"/>
                    <a:pt x="8087" y="13983"/>
                  </a:cubicBezTo>
                  <a:cubicBezTo>
                    <a:pt x="8008" y="12894"/>
                    <a:pt x="7732" y="10767"/>
                    <a:pt x="8980" y="6501"/>
                  </a:cubicBezTo>
                  <a:cubicBezTo>
                    <a:pt x="9098" y="6107"/>
                    <a:pt x="9176" y="5727"/>
                    <a:pt x="9229" y="5359"/>
                  </a:cubicBezTo>
                  <a:cubicBezTo>
                    <a:pt x="9491" y="3180"/>
                    <a:pt x="9465" y="1538"/>
                    <a:pt x="7575" y="659"/>
                  </a:cubicBezTo>
                  <a:cubicBezTo>
                    <a:pt x="6502" y="157"/>
                    <a:pt x="5668" y="1"/>
                    <a:pt x="5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8175327" y="2862114"/>
              <a:ext cx="83540" cy="111178"/>
            </a:xfrm>
            <a:custGeom>
              <a:avLst/>
              <a:gdLst/>
              <a:ahLst/>
              <a:cxnLst/>
              <a:rect l="l" t="t" r="r" b="b"/>
              <a:pathLst>
                <a:path w="2403" h="3198" extrusionOk="0">
                  <a:moveTo>
                    <a:pt x="2047" y="0"/>
                  </a:moveTo>
                  <a:lnTo>
                    <a:pt x="1090" y="630"/>
                  </a:lnTo>
                  <a:lnTo>
                    <a:pt x="79" y="1299"/>
                  </a:lnTo>
                  <a:cubicBezTo>
                    <a:pt x="79" y="1299"/>
                    <a:pt x="40" y="1693"/>
                    <a:pt x="27" y="2101"/>
                  </a:cubicBezTo>
                  <a:cubicBezTo>
                    <a:pt x="14" y="2521"/>
                    <a:pt x="0" y="2941"/>
                    <a:pt x="67" y="2980"/>
                  </a:cubicBezTo>
                  <a:cubicBezTo>
                    <a:pt x="379" y="3134"/>
                    <a:pt x="699" y="3198"/>
                    <a:pt x="1000" y="3198"/>
                  </a:cubicBezTo>
                  <a:cubicBezTo>
                    <a:pt x="1467" y="3198"/>
                    <a:pt x="1891" y="3044"/>
                    <a:pt x="2179" y="2836"/>
                  </a:cubicBezTo>
                  <a:cubicBezTo>
                    <a:pt x="2403" y="2679"/>
                    <a:pt x="1930" y="2180"/>
                    <a:pt x="2047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8176231" y="2884016"/>
              <a:ext cx="64385" cy="51139"/>
            </a:xfrm>
            <a:custGeom>
              <a:avLst/>
              <a:gdLst/>
              <a:ahLst/>
              <a:cxnLst/>
              <a:rect l="l" t="t" r="r" b="b"/>
              <a:pathLst>
                <a:path w="1852" h="1471" extrusionOk="0">
                  <a:moveTo>
                    <a:pt x="1064" y="0"/>
                  </a:moveTo>
                  <a:lnTo>
                    <a:pt x="53" y="617"/>
                  </a:lnTo>
                  <a:cubicBezTo>
                    <a:pt x="53" y="617"/>
                    <a:pt x="14" y="1063"/>
                    <a:pt x="1" y="1471"/>
                  </a:cubicBezTo>
                  <a:cubicBezTo>
                    <a:pt x="1195" y="1247"/>
                    <a:pt x="1851" y="263"/>
                    <a:pt x="1851" y="263"/>
                  </a:cubicBezTo>
                  <a:lnTo>
                    <a:pt x="1064" y="0"/>
                  </a:lnTo>
                  <a:close/>
                </a:path>
              </a:pathLst>
            </a:custGeom>
            <a:solidFill>
              <a:srgbClr val="F993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8125126" y="2760670"/>
              <a:ext cx="167950" cy="147125"/>
            </a:xfrm>
            <a:custGeom>
              <a:avLst/>
              <a:gdLst/>
              <a:ahLst/>
              <a:cxnLst/>
              <a:rect l="l" t="t" r="r" b="b"/>
              <a:pathLst>
                <a:path w="4831" h="4232" extrusionOk="0">
                  <a:moveTo>
                    <a:pt x="2011" y="1"/>
                  </a:moveTo>
                  <a:cubicBezTo>
                    <a:pt x="1422" y="1"/>
                    <a:pt x="1136" y="298"/>
                    <a:pt x="933" y="594"/>
                  </a:cubicBezTo>
                  <a:cubicBezTo>
                    <a:pt x="630" y="1054"/>
                    <a:pt x="0" y="3680"/>
                    <a:pt x="618" y="3955"/>
                  </a:cubicBezTo>
                  <a:cubicBezTo>
                    <a:pt x="618" y="3955"/>
                    <a:pt x="1354" y="4232"/>
                    <a:pt x="2107" y="4232"/>
                  </a:cubicBezTo>
                  <a:cubicBezTo>
                    <a:pt x="2725" y="4232"/>
                    <a:pt x="3354" y="4045"/>
                    <a:pt x="3597" y="3365"/>
                  </a:cubicBezTo>
                  <a:cubicBezTo>
                    <a:pt x="4148" y="1854"/>
                    <a:pt x="4831" y="961"/>
                    <a:pt x="3295" y="319"/>
                  </a:cubicBezTo>
                  <a:cubicBezTo>
                    <a:pt x="2751" y="90"/>
                    <a:pt x="2335" y="1"/>
                    <a:pt x="2011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8110038" y="2726253"/>
              <a:ext cx="200385" cy="153244"/>
            </a:xfrm>
            <a:custGeom>
              <a:avLst/>
              <a:gdLst/>
              <a:ahLst/>
              <a:cxnLst/>
              <a:rect l="l" t="t" r="r" b="b"/>
              <a:pathLst>
                <a:path w="5764" h="4408" extrusionOk="0">
                  <a:moveTo>
                    <a:pt x="1965" y="1"/>
                  </a:moveTo>
                  <a:cubicBezTo>
                    <a:pt x="0" y="1"/>
                    <a:pt x="457" y="1552"/>
                    <a:pt x="737" y="1794"/>
                  </a:cubicBezTo>
                  <a:cubicBezTo>
                    <a:pt x="815" y="1862"/>
                    <a:pt x="941" y="1884"/>
                    <a:pt x="1094" y="1884"/>
                  </a:cubicBezTo>
                  <a:cubicBezTo>
                    <a:pt x="1392" y="1884"/>
                    <a:pt x="1796" y="1800"/>
                    <a:pt x="2162" y="1800"/>
                  </a:cubicBezTo>
                  <a:cubicBezTo>
                    <a:pt x="2303" y="1800"/>
                    <a:pt x="2438" y="1812"/>
                    <a:pt x="2560" y="1846"/>
                  </a:cubicBezTo>
                  <a:cubicBezTo>
                    <a:pt x="3164" y="2018"/>
                    <a:pt x="3111" y="2937"/>
                    <a:pt x="3295" y="3094"/>
                  </a:cubicBezTo>
                  <a:cubicBezTo>
                    <a:pt x="3342" y="3137"/>
                    <a:pt x="3374" y="3154"/>
                    <a:pt x="3402" y="3154"/>
                  </a:cubicBezTo>
                  <a:cubicBezTo>
                    <a:pt x="3481" y="3154"/>
                    <a:pt x="3517" y="3008"/>
                    <a:pt x="3742" y="2949"/>
                  </a:cubicBezTo>
                  <a:cubicBezTo>
                    <a:pt x="3762" y="2945"/>
                    <a:pt x="3780" y="2943"/>
                    <a:pt x="3797" y="2943"/>
                  </a:cubicBezTo>
                  <a:cubicBezTo>
                    <a:pt x="4048" y="2943"/>
                    <a:pt x="3983" y="3375"/>
                    <a:pt x="3847" y="3646"/>
                  </a:cubicBezTo>
                  <a:cubicBezTo>
                    <a:pt x="3703" y="3934"/>
                    <a:pt x="4018" y="4407"/>
                    <a:pt x="4018" y="4407"/>
                  </a:cubicBezTo>
                  <a:lnTo>
                    <a:pt x="4491" y="4066"/>
                  </a:lnTo>
                  <a:cubicBezTo>
                    <a:pt x="4963" y="3724"/>
                    <a:pt x="5685" y="2004"/>
                    <a:pt x="5580" y="1584"/>
                  </a:cubicBezTo>
                  <a:cubicBezTo>
                    <a:pt x="5580" y="1558"/>
                    <a:pt x="5567" y="1519"/>
                    <a:pt x="5554" y="1479"/>
                  </a:cubicBezTo>
                  <a:cubicBezTo>
                    <a:pt x="5570" y="1463"/>
                    <a:pt x="5601" y="1452"/>
                    <a:pt x="5650" y="1452"/>
                  </a:cubicBezTo>
                  <a:cubicBezTo>
                    <a:pt x="5680" y="1452"/>
                    <a:pt x="5718" y="1456"/>
                    <a:pt x="5764" y="1466"/>
                  </a:cubicBezTo>
                  <a:cubicBezTo>
                    <a:pt x="5764" y="1466"/>
                    <a:pt x="5685" y="1387"/>
                    <a:pt x="5554" y="1361"/>
                  </a:cubicBezTo>
                  <a:cubicBezTo>
                    <a:pt x="5567" y="1190"/>
                    <a:pt x="5527" y="889"/>
                    <a:pt x="5265" y="757"/>
                  </a:cubicBezTo>
                  <a:lnTo>
                    <a:pt x="5265" y="757"/>
                  </a:lnTo>
                  <a:cubicBezTo>
                    <a:pt x="5265" y="757"/>
                    <a:pt x="5396" y="862"/>
                    <a:pt x="5383" y="1046"/>
                  </a:cubicBezTo>
                  <a:cubicBezTo>
                    <a:pt x="5121" y="652"/>
                    <a:pt x="4477" y="258"/>
                    <a:pt x="2508" y="35"/>
                  </a:cubicBezTo>
                  <a:cubicBezTo>
                    <a:pt x="2309" y="11"/>
                    <a:pt x="2128" y="1"/>
                    <a:pt x="1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8262935" y="3134185"/>
              <a:ext cx="104990" cy="302560"/>
            </a:xfrm>
            <a:custGeom>
              <a:avLst/>
              <a:gdLst/>
              <a:ahLst/>
              <a:cxnLst/>
              <a:rect l="l" t="t" r="r" b="b"/>
              <a:pathLst>
                <a:path w="3020" h="8703" extrusionOk="0">
                  <a:moveTo>
                    <a:pt x="2452" y="1"/>
                  </a:moveTo>
                  <a:cubicBezTo>
                    <a:pt x="1529" y="1"/>
                    <a:pt x="394" y="458"/>
                    <a:pt x="394" y="458"/>
                  </a:cubicBezTo>
                  <a:cubicBezTo>
                    <a:pt x="394" y="458"/>
                    <a:pt x="0" y="6090"/>
                    <a:pt x="1878" y="8702"/>
                  </a:cubicBezTo>
                  <a:cubicBezTo>
                    <a:pt x="1799" y="7613"/>
                    <a:pt x="1523" y="5486"/>
                    <a:pt x="2771" y="1220"/>
                  </a:cubicBezTo>
                  <a:cubicBezTo>
                    <a:pt x="2889" y="826"/>
                    <a:pt x="2967" y="446"/>
                    <a:pt x="3020" y="78"/>
                  </a:cubicBezTo>
                  <a:cubicBezTo>
                    <a:pt x="2851" y="23"/>
                    <a:pt x="2657" y="1"/>
                    <a:pt x="2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8164828" y="2983027"/>
              <a:ext cx="282535" cy="544594"/>
            </a:xfrm>
            <a:custGeom>
              <a:avLst/>
              <a:gdLst/>
              <a:ahLst/>
              <a:cxnLst/>
              <a:rect l="l" t="t" r="r" b="b"/>
              <a:pathLst>
                <a:path w="8127" h="15665" extrusionOk="0">
                  <a:moveTo>
                    <a:pt x="4700" y="1"/>
                  </a:moveTo>
                  <a:cubicBezTo>
                    <a:pt x="4700" y="1"/>
                    <a:pt x="1" y="4058"/>
                    <a:pt x="696" y="4281"/>
                  </a:cubicBezTo>
                  <a:cubicBezTo>
                    <a:pt x="2481" y="4859"/>
                    <a:pt x="5763" y="9322"/>
                    <a:pt x="5737" y="10018"/>
                  </a:cubicBezTo>
                  <a:cubicBezTo>
                    <a:pt x="5672" y="11725"/>
                    <a:pt x="5934" y="15308"/>
                    <a:pt x="5934" y="15308"/>
                  </a:cubicBezTo>
                  <a:cubicBezTo>
                    <a:pt x="5934" y="15308"/>
                    <a:pt x="6104" y="15558"/>
                    <a:pt x="6472" y="15637"/>
                  </a:cubicBezTo>
                  <a:cubicBezTo>
                    <a:pt x="6570" y="15657"/>
                    <a:pt x="6653" y="15664"/>
                    <a:pt x="6722" y="15664"/>
                  </a:cubicBezTo>
                  <a:cubicBezTo>
                    <a:pt x="6929" y="15664"/>
                    <a:pt x="7011" y="15597"/>
                    <a:pt x="7011" y="15597"/>
                  </a:cubicBezTo>
                  <a:cubicBezTo>
                    <a:pt x="7011" y="15597"/>
                    <a:pt x="8126" y="10202"/>
                    <a:pt x="8021" y="9283"/>
                  </a:cubicBezTo>
                  <a:cubicBezTo>
                    <a:pt x="7930" y="8365"/>
                    <a:pt x="7050" y="5436"/>
                    <a:pt x="6564" y="3441"/>
                  </a:cubicBezTo>
                  <a:cubicBezTo>
                    <a:pt x="5842" y="421"/>
                    <a:pt x="4700" y="1"/>
                    <a:pt x="47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7880485" y="2831590"/>
              <a:ext cx="74432" cy="160719"/>
            </a:xfrm>
            <a:custGeom>
              <a:avLst/>
              <a:gdLst/>
              <a:ahLst/>
              <a:cxnLst/>
              <a:rect l="l" t="t" r="r" b="b"/>
              <a:pathLst>
                <a:path w="2141" h="4623" extrusionOk="0">
                  <a:moveTo>
                    <a:pt x="1399" y="1"/>
                  </a:moveTo>
                  <a:cubicBezTo>
                    <a:pt x="1079" y="1"/>
                    <a:pt x="793" y="223"/>
                    <a:pt x="723" y="549"/>
                  </a:cubicBezTo>
                  <a:lnTo>
                    <a:pt x="79" y="3805"/>
                  </a:lnTo>
                  <a:cubicBezTo>
                    <a:pt x="0" y="4173"/>
                    <a:pt x="236" y="4541"/>
                    <a:pt x="604" y="4607"/>
                  </a:cubicBezTo>
                  <a:cubicBezTo>
                    <a:pt x="652" y="4617"/>
                    <a:pt x="700" y="4622"/>
                    <a:pt x="747" y="4622"/>
                  </a:cubicBezTo>
                  <a:cubicBezTo>
                    <a:pt x="1062" y="4622"/>
                    <a:pt x="1348" y="4402"/>
                    <a:pt x="1405" y="4082"/>
                  </a:cubicBezTo>
                  <a:lnTo>
                    <a:pt x="2062" y="812"/>
                  </a:lnTo>
                  <a:cubicBezTo>
                    <a:pt x="2141" y="444"/>
                    <a:pt x="1891" y="90"/>
                    <a:pt x="1523" y="12"/>
                  </a:cubicBezTo>
                  <a:cubicBezTo>
                    <a:pt x="1481" y="4"/>
                    <a:pt x="1440" y="1"/>
                    <a:pt x="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7886812" y="2881235"/>
              <a:ext cx="35252" cy="29655"/>
            </a:xfrm>
            <a:custGeom>
              <a:avLst/>
              <a:gdLst/>
              <a:ahLst/>
              <a:cxnLst/>
              <a:rect l="l" t="t" r="r" b="b"/>
              <a:pathLst>
                <a:path w="1014" h="853" extrusionOk="0">
                  <a:moveTo>
                    <a:pt x="420" y="0"/>
                  </a:moveTo>
                  <a:cubicBezTo>
                    <a:pt x="159" y="0"/>
                    <a:pt x="0" y="649"/>
                    <a:pt x="94" y="802"/>
                  </a:cubicBezTo>
                  <a:cubicBezTo>
                    <a:pt x="116" y="837"/>
                    <a:pt x="160" y="852"/>
                    <a:pt x="216" y="852"/>
                  </a:cubicBezTo>
                  <a:cubicBezTo>
                    <a:pt x="435" y="852"/>
                    <a:pt x="848" y="625"/>
                    <a:pt x="921" y="448"/>
                  </a:cubicBezTo>
                  <a:cubicBezTo>
                    <a:pt x="1013" y="224"/>
                    <a:pt x="514" y="28"/>
                    <a:pt x="514" y="28"/>
                  </a:cubicBezTo>
                  <a:cubicBezTo>
                    <a:pt x="482" y="9"/>
                    <a:pt x="450" y="0"/>
                    <a:pt x="420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7938438" y="2905362"/>
              <a:ext cx="10082" cy="41197"/>
            </a:xfrm>
            <a:custGeom>
              <a:avLst/>
              <a:gdLst/>
              <a:ahLst/>
              <a:cxnLst/>
              <a:rect l="l" t="t" r="r" b="b"/>
              <a:pathLst>
                <a:path w="290" h="1185" extrusionOk="0">
                  <a:moveTo>
                    <a:pt x="214" y="1"/>
                  </a:moveTo>
                  <a:cubicBezTo>
                    <a:pt x="162" y="1"/>
                    <a:pt x="131" y="39"/>
                    <a:pt x="119" y="108"/>
                  </a:cubicBezTo>
                  <a:cubicBezTo>
                    <a:pt x="92" y="187"/>
                    <a:pt x="1" y="659"/>
                    <a:pt x="1" y="659"/>
                  </a:cubicBezTo>
                  <a:lnTo>
                    <a:pt x="40" y="1119"/>
                  </a:lnTo>
                  <a:lnTo>
                    <a:pt x="159" y="1185"/>
                  </a:lnTo>
                  <a:cubicBezTo>
                    <a:pt x="159" y="1185"/>
                    <a:pt x="250" y="673"/>
                    <a:pt x="250" y="437"/>
                  </a:cubicBezTo>
                  <a:cubicBezTo>
                    <a:pt x="264" y="200"/>
                    <a:pt x="290" y="3"/>
                    <a:pt x="237" y="3"/>
                  </a:cubicBezTo>
                  <a:cubicBezTo>
                    <a:pt x="229" y="1"/>
                    <a:pt x="221" y="1"/>
                    <a:pt x="21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7773652" y="2658982"/>
              <a:ext cx="275721" cy="209563"/>
            </a:xfrm>
            <a:custGeom>
              <a:avLst/>
              <a:gdLst/>
              <a:ahLst/>
              <a:cxnLst/>
              <a:rect l="l" t="t" r="r" b="b"/>
              <a:pathLst>
                <a:path w="7931" h="6028" extrusionOk="0">
                  <a:moveTo>
                    <a:pt x="1826" y="0"/>
                  </a:moveTo>
                  <a:lnTo>
                    <a:pt x="1" y="5423"/>
                  </a:lnTo>
                  <a:cubicBezTo>
                    <a:pt x="1" y="5423"/>
                    <a:pt x="146" y="5419"/>
                    <a:pt x="410" y="5419"/>
                  </a:cubicBezTo>
                  <a:cubicBezTo>
                    <a:pt x="1406" y="5419"/>
                    <a:pt x="4095" y="5477"/>
                    <a:pt x="7104" y="6027"/>
                  </a:cubicBezTo>
                  <a:lnTo>
                    <a:pt x="7498" y="5029"/>
                  </a:lnTo>
                  <a:lnTo>
                    <a:pt x="7931" y="3926"/>
                  </a:lnTo>
                  <a:cubicBezTo>
                    <a:pt x="7931" y="3926"/>
                    <a:pt x="4123" y="2285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7758147" y="2655819"/>
              <a:ext cx="80829" cy="195379"/>
            </a:xfrm>
            <a:custGeom>
              <a:avLst/>
              <a:gdLst/>
              <a:ahLst/>
              <a:cxnLst/>
              <a:rect l="l" t="t" r="r" b="b"/>
              <a:pathLst>
                <a:path w="2325" h="5620" extrusionOk="0">
                  <a:moveTo>
                    <a:pt x="2152" y="0"/>
                  </a:moveTo>
                  <a:cubicBezTo>
                    <a:pt x="1981" y="0"/>
                    <a:pt x="1819" y="108"/>
                    <a:pt x="1760" y="275"/>
                  </a:cubicBezTo>
                  <a:lnTo>
                    <a:pt x="105" y="4975"/>
                  </a:lnTo>
                  <a:cubicBezTo>
                    <a:pt x="0" y="5238"/>
                    <a:pt x="158" y="5540"/>
                    <a:pt x="434" y="5619"/>
                  </a:cubicBezTo>
                  <a:lnTo>
                    <a:pt x="2325" y="39"/>
                  </a:lnTo>
                  <a:cubicBezTo>
                    <a:pt x="2269" y="12"/>
                    <a:pt x="2210" y="0"/>
                    <a:pt x="21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7984084" y="2775827"/>
              <a:ext cx="90876" cy="92649"/>
            </a:xfrm>
            <a:custGeom>
              <a:avLst/>
              <a:gdLst/>
              <a:ahLst/>
              <a:cxnLst/>
              <a:rect l="l" t="t" r="r" b="b"/>
              <a:pathLst>
                <a:path w="2614" h="2665" extrusionOk="0">
                  <a:moveTo>
                    <a:pt x="696" y="0"/>
                  </a:moveTo>
                  <a:lnTo>
                    <a:pt x="276" y="1484"/>
                  </a:lnTo>
                  <a:lnTo>
                    <a:pt x="276" y="1497"/>
                  </a:lnTo>
                  <a:lnTo>
                    <a:pt x="1" y="2469"/>
                  </a:lnTo>
                  <a:lnTo>
                    <a:pt x="1025" y="2640"/>
                  </a:lnTo>
                  <a:cubicBezTo>
                    <a:pt x="1021" y="2644"/>
                    <a:pt x="1113" y="2664"/>
                    <a:pt x="1252" y="2664"/>
                  </a:cubicBezTo>
                  <a:cubicBezTo>
                    <a:pt x="1556" y="2664"/>
                    <a:pt x="2082" y="2565"/>
                    <a:pt x="2298" y="1970"/>
                  </a:cubicBezTo>
                  <a:cubicBezTo>
                    <a:pt x="2338" y="1917"/>
                    <a:pt x="2350" y="1852"/>
                    <a:pt x="2364" y="1786"/>
                  </a:cubicBezTo>
                  <a:cubicBezTo>
                    <a:pt x="2613" y="709"/>
                    <a:pt x="2023" y="513"/>
                    <a:pt x="2023" y="513"/>
                  </a:cubicBezTo>
                  <a:lnTo>
                    <a:pt x="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6102672" y="2923718"/>
              <a:ext cx="539066" cy="1262248"/>
            </a:xfrm>
            <a:custGeom>
              <a:avLst/>
              <a:gdLst/>
              <a:ahLst/>
              <a:cxnLst/>
              <a:rect l="l" t="t" r="r" b="b"/>
              <a:pathLst>
                <a:path w="15506" h="36308" extrusionOk="0">
                  <a:moveTo>
                    <a:pt x="15506" y="0"/>
                  </a:moveTo>
                  <a:lnTo>
                    <a:pt x="3152" y="329"/>
                  </a:lnTo>
                  <a:lnTo>
                    <a:pt x="290" y="34240"/>
                  </a:lnTo>
                  <a:cubicBezTo>
                    <a:pt x="290" y="34240"/>
                    <a:pt x="1" y="36302"/>
                    <a:pt x="1524" y="36302"/>
                  </a:cubicBezTo>
                  <a:cubicBezTo>
                    <a:pt x="2364" y="36306"/>
                    <a:pt x="4036" y="36307"/>
                    <a:pt x="5891" y="36307"/>
                  </a:cubicBezTo>
                  <a:cubicBezTo>
                    <a:pt x="9603" y="36307"/>
                    <a:pt x="14049" y="36302"/>
                    <a:pt x="14049" y="36302"/>
                  </a:cubicBezTo>
                  <a:cubicBezTo>
                    <a:pt x="14049" y="36302"/>
                    <a:pt x="12145" y="35881"/>
                    <a:pt x="12171" y="34910"/>
                  </a:cubicBezTo>
                  <a:cubicBezTo>
                    <a:pt x="12197" y="33781"/>
                    <a:pt x="15506" y="0"/>
                    <a:pt x="155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162920" y="2902268"/>
              <a:ext cx="530410" cy="1263012"/>
            </a:xfrm>
            <a:custGeom>
              <a:avLst/>
              <a:gdLst/>
              <a:ahLst/>
              <a:cxnLst/>
              <a:rect l="l" t="t" r="r" b="b"/>
              <a:pathLst>
                <a:path w="15257" h="36330" extrusionOk="0">
                  <a:moveTo>
                    <a:pt x="15257" y="1"/>
                  </a:moveTo>
                  <a:lnTo>
                    <a:pt x="2902" y="328"/>
                  </a:lnTo>
                  <a:lnTo>
                    <a:pt x="867" y="24432"/>
                  </a:lnTo>
                  <a:lnTo>
                    <a:pt x="684" y="26585"/>
                  </a:lnTo>
                  <a:lnTo>
                    <a:pt x="474" y="29132"/>
                  </a:lnTo>
                  <a:lnTo>
                    <a:pt x="302" y="31116"/>
                  </a:lnTo>
                  <a:lnTo>
                    <a:pt x="119" y="33360"/>
                  </a:lnTo>
                  <a:lnTo>
                    <a:pt x="40" y="34253"/>
                  </a:lnTo>
                  <a:cubicBezTo>
                    <a:pt x="40" y="34253"/>
                    <a:pt x="1" y="34463"/>
                    <a:pt x="14" y="34752"/>
                  </a:cubicBezTo>
                  <a:cubicBezTo>
                    <a:pt x="14" y="35356"/>
                    <a:pt x="211" y="36288"/>
                    <a:pt x="1274" y="36301"/>
                  </a:cubicBezTo>
                  <a:cubicBezTo>
                    <a:pt x="2732" y="36325"/>
                    <a:pt x="6735" y="36329"/>
                    <a:pt x="9852" y="36329"/>
                  </a:cubicBezTo>
                  <a:cubicBezTo>
                    <a:pt x="11984" y="36329"/>
                    <a:pt x="13701" y="36327"/>
                    <a:pt x="13904" y="36327"/>
                  </a:cubicBezTo>
                  <a:cubicBezTo>
                    <a:pt x="13720" y="36327"/>
                    <a:pt x="12145" y="36275"/>
                    <a:pt x="11948" y="35186"/>
                  </a:cubicBezTo>
                  <a:cubicBezTo>
                    <a:pt x="11935" y="35107"/>
                    <a:pt x="11922" y="35014"/>
                    <a:pt x="11922" y="34923"/>
                  </a:cubicBezTo>
                  <a:cubicBezTo>
                    <a:pt x="11922" y="34752"/>
                    <a:pt x="12001" y="33859"/>
                    <a:pt x="12119" y="32467"/>
                  </a:cubicBezTo>
                  <a:cubicBezTo>
                    <a:pt x="12158" y="32126"/>
                    <a:pt x="12185" y="31732"/>
                    <a:pt x="12224" y="31312"/>
                  </a:cubicBezTo>
                  <a:cubicBezTo>
                    <a:pt x="12302" y="30524"/>
                    <a:pt x="12381" y="29631"/>
                    <a:pt x="12474" y="28660"/>
                  </a:cubicBezTo>
                  <a:cubicBezTo>
                    <a:pt x="12500" y="28345"/>
                    <a:pt x="12539" y="28030"/>
                    <a:pt x="12565" y="27702"/>
                  </a:cubicBezTo>
                  <a:cubicBezTo>
                    <a:pt x="12670" y="26678"/>
                    <a:pt x="12775" y="25575"/>
                    <a:pt x="12880" y="24432"/>
                  </a:cubicBezTo>
                  <a:cubicBezTo>
                    <a:pt x="13865" y="14139"/>
                    <a:pt x="15257" y="1"/>
                    <a:pt x="1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5168363" y="2292907"/>
              <a:ext cx="2478014" cy="1555525"/>
            </a:xfrm>
            <a:custGeom>
              <a:avLst/>
              <a:gdLst/>
              <a:ahLst/>
              <a:cxnLst/>
              <a:rect l="l" t="t" r="r" b="b"/>
              <a:pathLst>
                <a:path w="71279" h="44744" extrusionOk="0">
                  <a:moveTo>
                    <a:pt x="0" y="1"/>
                  </a:moveTo>
                  <a:lnTo>
                    <a:pt x="6959" y="27927"/>
                  </a:lnTo>
                  <a:lnTo>
                    <a:pt x="7904" y="31746"/>
                  </a:lnTo>
                  <a:lnTo>
                    <a:pt x="11147" y="44744"/>
                  </a:lnTo>
                  <a:lnTo>
                    <a:pt x="71278" y="44744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135058" y="2292907"/>
              <a:ext cx="420865" cy="1589317"/>
            </a:xfrm>
            <a:custGeom>
              <a:avLst/>
              <a:gdLst/>
              <a:ahLst/>
              <a:cxnLst/>
              <a:rect l="l" t="t" r="r" b="b"/>
              <a:pathLst>
                <a:path w="12106" h="45716" extrusionOk="0">
                  <a:moveTo>
                    <a:pt x="958" y="1"/>
                  </a:moveTo>
                  <a:lnTo>
                    <a:pt x="0" y="329"/>
                  </a:lnTo>
                  <a:lnTo>
                    <a:pt x="10819" y="45715"/>
                  </a:lnTo>
                  <a:lnTo>
                    <a:pt x="12105" y="44744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511146" y="3848397"/>
              <a:ext cx="2135232" cy="33826"/>
            </a:xfrm>
            <a:custGeom>
              <a:avLst/>
              <a:gdLst/>
              <a:ahLst/>
              <a:cxnLst/>
              <a:rect l="l" t="t" r="r" b="b"/>
              <a:pathLst>
                <a:path w="61419" h="973" extrusionOk="0">
                  <a:moveTo>
                    <a:pt x="1287" y="1"/>
                  </a:moveTo>
                  <a:lnTo>
                    <a:pt x="1" y="972"/>
                  </a:lnTo>
                  <a:lnTo>
                    <a:pt x="59764" y="972"/>
                  </a:lnTo>
                  <a:lnTo>
                    <a:pt x="61418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6240967" y="4165176"/>
              <a:ext cx="449651" cy="21033"/>
            </a:xfrm>
            <a:custGeom>
              <a:avLst/>
              <a:gdLst/>
              <a:ahLst/>
              <a:cxnLst/>
              <a:rect l="l" t="t" r="r" b="b"/>
              <a:pathLst>
                <a:path w="12934" h="605" extrusionOk="0">
                  <a:moveTo>
                    <a:pt x="1" y="0"/>
                  </a:moveTo>
                  <a:lnTo>
                    <a:pt x="1" y="604"/>
                  </a:lnTo>
                  <a:lnTo>
                    <a:pt x="12933" y="604"/>
                  </a:lnTo>
                  <a:lnTo>
                    <a:pt x="129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168363" y="2292907"/>
              <a:ext cx="2398124" cy="1250184"/>
            </a:xfrm>
            <a:custGeom>
              <a:avLst/>
              <a:gdLst/>
              <a:ahLst/>
              <a:cxnLst/>
              <a:rect l="l" t="t" r="r" b="b"/>
              <a:pathLst>
                <a:path w="68981" h="35961" extrusionOk="0">
                  <a:moveTo>
                    <a:pt x="0" y="1"/>
                  </a:moveTo>
                  <a:lnTo>
                    <a:pt x="8954" y="35961"/>
                  </a:lnTo>
                  <a:lnTo>
                    <a:pt x="68980" y="35961"/>
                  </a:lnTo>
                  <a:lnTo>
                    <a:pt x="593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5253711" y="2360038"/>
              <a:ext cx="2215087" cy="1129202"/>
            </a:xfrm>
            <a:custGeom>
              <a:avLst/>
              <a:gdLst/>
              <a:ahLst/>
              <a:cxnLst/>
              <a:rect l="l" t="t" r="r" b="b"/>
              <a:pathLst>
                <a:path w="63716" h="32481" extrusionOk="0">
                  <a:moveTo>
                    <a:pt x="1" y="0"/>
                  </a:moveTo>
                  <a:lnTo>
                    <a:pt x="972" y="3847"/>
                  </a:lnTo>
                  <a:lnTo>
                    <a:pt x="1379" y="5488"/>
                  </a:lnTo>
                  <a:lnTo>
                    <a:pt x="1865" y="7405"/>
                  </a:lnTo>
                  <a:lnTo>
                    <a:pt x="2942" y="11711"/>
                  </a:lnTo>
                  <a:lnTo>
                    <a:pt x="3047" y="12131"/>
                  </a:lnTo>
                  <a:lnTo>
                    <a:pt x="5095" y="20258"/>
                  </a:lnTo>
                  <a:lnTo>
                    <a:pt x="5410" y="21506"/>
                  </a:lnTo>
                  <a:lnTo>
                    <a:pt x="6172" y="24564"/>
                  </a:lnTo>
                  <a:lnTo>
                    <a:pt x="8154" y="32481"/>
                  </a:lnTo>
                  <a:lnTo>
                    <a:pt x="63716" y="32481"/>
                  </a:lnTo>
                  <a:lnTo>
                    <a:pt x="63152" y="30393"/>
                  </a:lnTo>
                  <a:lnTo>
                    <a:pt x="60736" y="21650"/>
                  </a:lnTo>
                  <a:lnTo>
                    <a:pt x="60605" y="21151"/>
                  </a:lnTo>
                  <a:lnTo>
                    <a:pt x="60302" y="20074"/>
                  </a:lnTo>
                  <a:lnTo>
                    <a:pt x="56810" y="7405"/>
                  </a:lnTo>
                  <a:lnTo>
                    <a:pt x="56285" y="5488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5253711" y="2360038"/>
              <a:ext cx="1940791" cy="133741"/>
            </a:xfrm>
            <a:custGeom>
              <a:avLst/>
              <a:gdLst/>
              <a:ahLst/>
              <a:cxnLst/>
              <a:rect l="l" t="t" r="r" b="b"/>
              <a:pathLst>
                <a:path w="55826" h="3847" extrusionOk="0">
                  <a:moveTo>
                    <a:pt x="1" y="0"/>
                  </a:moveTo>
                  <a:lnTo>
                    <a:pt x="972" y="3847"/>
                  </a:lnTo>
                  <a:lnTo>
                    <a:pt x="55826" y="3847"/>
                  </a:lnTo>
                  <a:lnTo>
                    <a:pt x="54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5330402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1" y="1"/>
                  </a:moveTo>
                  <a:cubicBezTo>
                    <a:pt x="158" y="1"/>
                    <a:pt x="1" y="211"/>
                    <a:pt x="66" y="473"/>
                  </a:cubicBezTo>
                  <a:cubicBezTo>
                    <a:pt x="132" y="748"/>
                    <a:pt x="407" y="958"/>
                    <a:pt x="670" y="958"/>
                  </a:cubicBezTo>
                  <a:cubicBezTo>
                    <a:pt x="932" y="958"/>
                    <a:pt x="1090" y="748"/>
                    <a:pt x="1025" y="473"/>
                  </a:cubicBezTo>
                  <a:cubicBezTo>
                    <a:pt x="958" y="211"/>
                    <a:pt x="69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386096" y="2403842"/>
              <a:ext cx="37894" cy="33340"/>
            </a:xfrm>
            <a:custGeom>
              <a:avLst/>
              <a:gdLst/>
              <a:ahLst/>
              <a:cxnLst/>
              <a:rect l="l" t="t" r="r" b="b"/>
              <a:pathLst>
                <a:path w="1090" h="959" extrusionOk="0">
                  <a:moveTo>
                    <a:pt x="420" y="1"/>
                  </a:moveTo>
                  <a:cubicBezTo>
                    <a:pt x="158" y="1"/>
                    <a:pt x="0" y="211"/>
                    <a:pt x="65" y="473"/>
                  </a:cubicBezTo>
                  <a:cubicBezTo>
                    <a:pt x="132" y="748"/>
                    <a:pt x="394" y="958"/>
                    <a:pt x="657" y="958"/>
                  </a:cubicBezTo>
                  <a:cubicBezTo>
                    <a:pt x="932" y="958"/>
                    <a:pt x="1090" y="748"/>
                    <a:pt x="1024" y="473"/>
                  </a:cubicBezTo>
                  <a:cubicBezTo>
                    <a:pt x="958" y="211"/>
                    <a:pt x="683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445857" y="2403842"/>
              <a:ext cx="37929" cy="33340"/>
            </a:xfrm>
            <a:custGeom>
              <a:avLst/>
              <a:gdLst/>
              <a:ahLst/>
              <a:cxnLst/>
              <a:rect l="l" t="t" r="r" b="b"/>
              <a:pathLst>
                <a:path w="1091" h="959" extrusionOk="0">
                  <a:moveTo>
                    <a:pt x="421" y="1"/>
                  </a:moveTo>
                  <a:cubicBezTo>
                    <a:pt x="158" y="1"/>
                    <a:pt x="1" y="211"/>
                    <a:pt x="67" y="473"/>
                  </a:cubicBezTo>
                  <a:cubicBezTo>
                    <a:pt x="132" y="748"/>
                    <a:pt x="395" y="958"/>
                    <a:pt x="657" y="958"/>
                  </a:cubicBezTo>
                  <a:cubicBezTo>
                    <a:pt x="933" y="958"/>
                    <a:pt x="1091" y="748"/>
                    <a:pt x="1025" y="473"/>
                  </a:cubicBezTo>
                  <a:cubicBezTo>
                    <a:pt x="960" y="211"/>
                    <a:pt x="68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6660442" y="831560"/>
              <a:ext cx="414920" cy="756591"/>
            </a:xfrm>
            <a:custGeom>
              <a:avLst/>
              <a:gdLst/>
              <a:ahLst/>
              <a:cxnLst/>
              <a:rect l="l" t="t" r="r" b="b"/>
              <a:pathLst>
                <a:path w="11935" h="21763" extrusionOk="0">
                  <a:moveTo>
                    <a:pt x="10225" y="1"/>
                  </a:moveTo>
                  <a:cubicBezTo>
                    <a:pt x="10127" y="1"/>
                    <a:pt x="10027" y="43"/>
                    <a:pt x="9952" y="141"/>
                  </a:cubicBezTo>
                  <a:lnTo>
                    <a:pt x="276" y="13099"/>
                  </a:lnTo>
                  <a:cubicBezTo>
                    <a:pt x="0" y="13463"/>
                    <a:pt x="274" y="13957"/>
                    <a:pt x="698" y="13957"/>
                  </a:cubicBezTo>
                  <a:cubicBezTo>
                    <a:pt x="719" y="13957"/>
                    <a:pt x="741" y="13956"/>
                    <a:pt x="762" y="13953"/>
                  </a:cubicBezTo>
                  <a:lnTo>
                    <a:pt x="5567" y="13362"/>
                  </a:lnTo>
                  <a:lnTo>
                    <a:pt x="2705" y="21213"/>
                  </a:lnTo>
                  <a:cubicBezTo>
                    <a:pt x="2602" y="21511"/>
                    <a:pt x="2849" y="21762"/>
                    <a:pt x="3110" y="21762"/>
                  </a:cubicBezTo>
                  <a:cubicBezTo>
                    <a:pt x="3217" y="21762"/>
                    <a:pt x="3326" y="21720"/>
                    <a:pt x="3414" y="21620"/>
                  </a:cubicBezTo>
                  <a:cubicBezTo>
                    <a:pt x="5659" y="18981"/>
                    <a:pt x="9125" y="13677"/>
                    <a:pt x="11449" y="10972"/>
                  </a:cubicBezTo>
                  <a:cubicBezTo>
                    <a:pt x="11934" y="10408"/>
                    <a:pt x="11528" y="9554"/>
                    <a:pt x="10793" y="9554"/>
                  </a:cubicBezTo>
                  <a:lnTo>
                    <a:pt x="6551" y="9554"/>
                  </a:lnTo>
                  <a:lnTo>
                    <a:pt x="10556" y="495"/>
                  </a:lnTo>
                  <a:cubicBezTo>
                    <a:pt x="10676" y="229"/>
                    <a:pt x="10454" y="1"/>
                    <a:pt x="10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5900062" y="1552412"/>
              <a:ext cx="234733" cy="597854"/>
            </a:xfrm>
            <a:custGeom>
              <a:avLst/>
              <a:gdLst/>
              <a:ahLst/>
              <a:cxnLst/>
              <a:rect l="l" t="t" r="r" b="b"/>
              <a:pathLst>
                <a:path w="6752" h="17197" extrusionOk="0">
                  <a:moveTo>
                    <a:pt x="1885" y="1"/>
                  </a:moveTo>
                  <a:cubicBezTo>
                    <a:pt x="1760" y="1"/>
                    <a:pt x="1634" y="79"/>
                    <a:pt x="1614" y="242"/>
                  </a:cubicBezTo>
                  <a:lnTo>
                    <a:pt x="38" y="12452"/>
                  </a:lnTo>
                  <a:cubicBezTo>
                    <a:pt x="0" y="12721"/>
                    <a:pt x="208" y="12919"/>
                    <a:pt x="435" y="12919"/>
                  </a:cubicBezTo>
                  <a:cubicBezTo>
                    <a:pt x="519" y="12919"/>
                    <a:pt x="605" y="12893"/>
                    <a:pt x="682" y="12833"/>
                  </a:cubicBezTo>
                  <a:lnTo>
                    <a:pt x="3650" y="10654"/>
                  </a:lnTo>
                  <a:lnTo>
                    <a:pt x="4686" y="16929"/>
                  </a:lnTo>
                  <a:cubicBezTo>
                    <a:pt x="4720" y="17108"/>
                    <a:pt x="4860" y="17196"/>
                    <a:pt x="4999" y="17196"/>
                  </a:cubicBezTo>
                  <a:cubicBezTo>
                    <a:pt x="5135" y="17196"/>
                    <a:pt x="5271" y="17111"/>
                    <a:pt x="5304" y="16942"/>
                  </a:cubicBezTo>
                  <a:cubicBezTo>
                    <a:pt x="5815" y="14356"/>
                    <a:pt x="6130" y="9537"/>
                    <a:pt x="6669" y="6859"/>
                  </a:cubicBezTo>
                  <a:cubicBezTo>
                    <a:pt x="6751" y="6427"/>
                    <a:pt x="6407" y="6076"/>
                    <a:pt x="6021" y="6076"/>
                  </a:cubicBezTo>
                  <a:cubicBezTo>
                    <a:pt x="5914" y="6076"/>
                    <a:pt x="5803" y="6103"/>
                    <a:pt x="5698" y="6163"/>
                  </a:cubicBezTo>
                  <a:lnTo>
                    <a:pt x="2888" y="7751"/>
                  </a:lnTo>
                  <a:lnTo>
                    <a:pt x="2153" y="242"/>
                  </a:lnTo>
                  <a:cubicBezTo>
                    <a:pt x="2140" y="83"/>
                    <a:pt x="2012" y="1"/>
                    <a:pt x="1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5657367" y="1730096"/>
              <a:ext cx="2092610" cy="1927719"/>
            </a:xfrm>
            <a:custGeom>
              <a:avLst/>
              <a:gdLst/>
              <a:ahLst/>
              <a:cxnLst/>
              <a:rect l="l" t="t" r="r" b="b"/>
              <a:pathLst>
                <a:path w="60193" h="55450" extrusionOk="0">
                  <a:moveTo>
                    <a:pt x="26308" y="1"/>
                  </a:moveTo>
                  <a:cubicBezTo>
                    <a:pt x="24515" y="1"/>
                    <a:pt x="22734" y="980"/>
                    <a:pt x="21895" y="2864"/>
                  </a:cubicBezTo>
                  <a:lnTo>
                    <a:pt x="1440" y="48644"/>
                  </a:lnTo>
                  <a:cubicBezTo>
                    <a:pt x="1" y="51876"/>
                    <a:pt x="2399" y="55449"/>
                    <a:pt x="5843" y="55449"/>
                  </a:cubicBezTo>
                  <a:cubicBezTo>
                    <a:pt x="5980" y="55449"/>
                    <a:pt x="6118" y="55444"/>
                    <a:pt x="6258" y="55432"/>
                  </a:cubicBezTo>
                  <a:lnTo>
                    <a:pt x="54534" y="51362"/>
                  </a:lnTo>
                  <a:cubicBezTo>
                    <a:pt x="58210" y="51047"/>
                    <a:pt x="60192" y="46924"/>
                    <a:pt x="58158" y="43866"/>
                  </a:cubicBezTo>
                  <a:lnTo>
                    <a:pt x="30324" y="2155"/>
                  </a:lnTo>
                  <a:cubicBezTo>
                    <a:pt x="29354" y="704"/>
                    <a:pt x="27827" y="1"/>
                    <a:pt x="26308" y="1"/>
                  </a:cubicBezTo>
                  <a:close/>
                </a:path>
              </a:pathLst>
            </a:custGeom>
            <a:solidFill>
              <a:srgbClr val="E3E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5615232" y="1666268"/>
              <a:ext cx="2168988" cy="2055203"/>
            </a:xfrm>
            <a:custGeom>
              <a:avLst/>
              <a:gdLst/>
              <a:ahLst/>
              <a:cxnLst/>
              <a:rect l="l" t="t" r="r" b="b"/>
              <a:pathLst>
                <a:path w="62390" h="59117" extrusionOk="0">
                  <a:moveTo>
                    <a:pt x="27529" y="3665"/>
                  </a:moveTo>
                  <a:cubicBezTo>
                    <a:pt x="28531" y="3665"/>
                    <a:pt x="29444" y="4155"/>
                    <a:pt x="30013" y="5002"/>
                  </a:cubicBezTo>
                  <a:lnTo>
                    <a:pt x="57833" y="46713"/>
                  </a:lnTo>
                  <a:cubicBezTo>
                    <a:pt x="58437" y="47605"/>
                    <a:pt x="58516" y="48720"/>
                    <a:pt x="58043" y="49679"/>
                  </a:cubicBezTo>
                  <a:cubicBezTo>
                    <a:pt x="57584" y="50651"/>
                    <a:pt x="56665" y="51281"/>
                    <a:pt x="55601" y="51373"/>
                  </a:cubicBezTo>
                  <a:lnTo>
                    <a:pt x="7312" y="55443"/>
                  </a:lnTo>
                  <a:cubicBezTo>
                    <a:pt x="7234" y="55448"/>
                    <a:pt x="7156" y="55451"/>
                    <a:pt x="7078" y="55451"/>
                  </a:cubicBezTo>
                  <a:cubicBezTo>
                    <a:pt x="6102" y="55451"/>
                    <a:pt x="5193" y="54997"/>
                    <a:pt x="4622" y="54182"/>
                  </a:cubicBezTo>
                  <a:cubicBezTo>
                    <a:pt x="3991" y="53316"/>
                    <a:pt x="3886" y="52200"/>
                    <a:pt x="4319" y="51229"/>
                  </a:cubicBezTo>
                  <a:lnTo>
                    <a:pt x="24774" y="5448"/>
                  </a:lnTo>
                  <a:cubicBezTo>
                    <a:pt x="25234" y="4438"/>
                    <a:pt x="26166" y="3781"/>
                    <a:pt x="27269" y="3676"/>
                  </a:cubicBezTo>
                  <a:cubicBezTo>
                    <a:pt x="27356" y="3669"/>
                    <a:pt x="27442" y="3665"/>
                    <a:pt x="27529" y="3665"/>
                  </a:cubicBezTo>
                  <a:close/>
                  <a:moveTo>
                    <a:pt x="27546" y="1"/>
                  </a:moveTo>
                  <a:cubicBezTo>
                    <a:pt x="27350" y="1"/>
                    <a:pt x="27152" y="9"/>
                    <a:pt x="26954" y="26"/>
                  </a:cubicBezTo>
                  <a:cubicBezTo>
                    <a:pt x="24499" y="236"/>
                    <a:pt x="22437" y="1707"/>
                    <a:pt x="21427" y="3951"/>
                  </a:cubicBezTo>
                  <a:lnTo>
                    <a:pt x="984" y="49732"/>
                  </a:lnTo>
                  <a:cubicBezTo>
                    <a:pt x="0" y="51898"/>
                    <a:pt x="249" y="54366"/>
                    <a:pt x="1628" y="56309"/>
                  </a:cubicBezTo>
                  <a:cubicBezTo>
                    <a:pt x="2895" y="58095"/>
                    <a:pt x="4894" y="59116"/>
                    <a:pt x="7055" y="59116"/>
                  </a:cubicBezTo>
                  <a:cubicBezTo>
                    <a:pt x="7244" y="59116"/>
                    <a:pt x="7436" y="59108"/>
                    <a:pt x="7628" y="59092"/>
                  </a:cubicBezTo>
                  <a:lnTo>
                    <a:pt x="55904" y="55022"/>
                  </a:lnTo>
                  <a:cubicBezTo>
                    <a:pt x="58279" y="54826"/>
                    <a:pt x="60315" y="53421"/>
                    <a:pt x="61352" y="51281"/>
                  </a:cubicBezTo>
                  <a:cubicBezTo>
                    <a:pt x="62389" y="49128"/>
                    <a:pt x="62206" y="46661"/>
                    <a:pt x="60893" y="44678"/>
                  </a:cubicBezTo>
                  <a:lnTo>
                    <a:pt x="33059" y="2967"/>
                  </a:lnTo>
                  <a:cubicBezTo>
                    <a:pt x="31804" y="1085"/>
                    <a:pt x="29773" y="1"/>
                    <a:pt x="275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437703" y="2139558"/>
              <a:ext cx="413564" cy="1269305"/>
            </a:xfrm>
            <a:custGeom>
              <a:avLst/>
              <a:gdLst/>
              <a:ahLst/>
              <a:cxnLst/>
              <a:rect l="l" t="t" r="r" b="b"/>
              <a:pathLst>
                <a:path w="11896" h="36511" extrusionOk="0">
                  <a:moveTo>
                    <a:pt x="8928" y="0"/>
                  </a:moveTo>
                  <a:lnTo>
                    <a:pt x="1" y="749"/>
                  </a:lnTo>
                  <a:lnTo>
                    <a:pt x="2980" y="24434"/>
                  </a:lnTo>
                  <a:lnTo>
                    <a:pt x="9939" y="23843"/>
                  </a:lnTo>
                  <a:lnTo>
                    <a:pt x="8928" y="0"/>
                  </a:lnTo>
                  <a:close/>
                  <a:moveTo>
                    <a:pt x="7359" y="27833"/>
                  </a:moveTo>
                  <a:cubicBezTo>
                    <a:pt x="7170" y="27833"/>
                    <a:pt x="6975" y="27842"/>
                    <a:pt x="6775" y="27860"/>
                  </a:cubicBezTo>
                  <a:cubicBezTo>
                    <a:pt x="6066" y="27913"/>
                    <a:pt x="5436" y="28084"/>
                    <a:pt x="4885" y="28347"/>
                  </a:cubicBezTo>
                  <a:cubicBezTo>
                    <a:pt x="4333" y="28609"/>
                    <a:pt x="3861" y="28951"/>
                    <a:pt x="3493" y="29371"/>
                  </a:cubicBezTo>
                  <a:cubicBezTo>
                    <a:pt x="3112" y="29791"/>
                    <a:pt x="2837" y="30276"/>
                    <a:pt x="2665" y="30827"/>
                  </a:cubicBezTo>
                  <a:cubicBezTo>
                    <a:pt x="2482" y="31379"/>
                    <a:pt x="2429" y="31957"/>
                    <a:pt x="2482" y="32574"/>
                  </a:cubicBezTo>
                  <a:cubicBezTo>
                    <a:pt x="2534" y="33204"/>
                    <a:pt x="2692" y="33767"/>
                    <a:pt x="2954" y="34266"/>
                  </a:cubicBezTo>
                  <a:cubicBezTo>
                    <a:pt x="3217" y="34765"/>
                    <a:pt x="3572" y="35185"/>
                    <a:pt x="4004" y="35540"/>
                  </a:cubicBezTo>
                  <a:cubicBezTo>
                    <a:pt x="4451" y="35894"/>
                    <a:pt x="4963" y="36157"/>
                    <a:pt x="5554" y="36328"/>
                  </a:cubicBezTo>
                  <a:cubicBezTo>
                    <a:pt x="5991" y="36445"/>
                    <a:pt x="6457" y="36511"/>
                    <a:pt x="6963" y="36511"/>
                  </a:cubicBezTo>
                  <a:cubicBezTo>
                    <a:pt x="7140" y="36511"/>
                    <a:pt x="7323" y="36502"/>
                    <a:pt x="7510" y="36486"/>
                  </a:cubicBezTo>
                  <a:cubicBezTo>
                    <a:pt x="8219" y="36419"/>
                    <a:pt x="8862" y="36262"/>
                    <a:pt x="9414" y="35999"/>
                  </a:cubicBezTo>
                  <a:cubicBezTo>
                    <a:pt x="9979" y="35724"/>
                    <a:pt x="10451" y="35383"/>
                    <a:pt x="10819" y="34963"/>
                  </a:cubicBezTo>
                  <a:cubicBezTo>
                    <a:pt x="11199" y="34542"/>
                    <a:pt x="11475" y="34070"/>
                    <a:pt x="11646" y="33531"/>
                  </a:cubicBezTo>
                  <a:cubicBezTo>
                    <a:pt x="11829" y="32994"/>
                    <a:pt x="11896" y="32417"/>
                    <a:pt x="11843" y="31786"/>
                  </a:cubicBezTo>
                  <a:cubicBezTo>
                    <a:pt x="11791" y="31169"/>
                    <a:pt x="11619" y="30605"/>
                    <a:pt x="11357" y="30092"/>
                  </a:cubicBezTo>
                  <a:cubicBezTo>
                    <a:pt x="11094" y="29581"/>
                    <a:pt x="10740" y="29147"/>
                    <a:pt x="10306" y="28806"/>
                  </a:cubicBezTo>
                  <a:cubicBezTo>
                    <a:pt x="9860" y="28452"/>
                    <a:pt x="9349" y="28189"/>
                    <a:pt x="8745" y="28018"/>
                  </a:cubicBezTo>
                  <a:cubicBezTo>
                    <a:pt x="8317" y="27895"/>
                    <a:pt x="7855" y="27833"/>
                    <a:pt x="7359" y="278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5481456" y="2982505"/>
              <a:ext cx="41614" cy="63133"/>
            </a:xfrm>
            <a:custGeom>
              <a:avLst/>
              <a:gdLst/>
              <a:ahLst/>
              <a:cxnLst/>
              <a:rect l="l" t="t" r="r" b="b"/>
              <a:pathLst>
                <a:path w="1197" h="1816" extrusionOk="0">
                  <a:moveTo>
                    <a:pt x="812" y="1"/>
                  </a:moveTo>
                  <a:cubicBezTo>
                    <a:pt x="696" y="1"/>
                    <a:pt x="345" y="400"/>
                    <a:pt x="251" y="555"/>
                  </a:cubicBezTo>
                  <a:cubicBezTo>
                    <a:pt x="158" y="712"/>
                    <a:pt x="1" y="1054"/>
                    <a:pt x="1" y="1054"/>
                  </a:cubicBezTo>
                  <a:lnTo>
                    <a:pt x="303" y="1815"/>
                  </a:lnTo>
                  <a:cubicBezTo>
                    <a:pt x="1051" y="1605"/>
                    <a:pt x="894" y="1250"/>
                    <a:pt x="1051" y="1054"/>
                  </a:cubicBezTo>
                  <a:cubicBezTo>
                    <a:pt x="1196" y="844"/>
                    <a:pt x="907" y="135"/>
                    <a:pt x="841" y="16"/>
                  </a:cubicBezTo>
                  <a:cubicBezTo>
                    <a:pt x="835" y="6"/>
                    <a:pt x="825" y="1"/>
                    <a:pt x="81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5190265" y="2944264"/>
              <a:ext cx="309061" cy="186723"/>
            </a:xfrm>
            <a:custGeom>
              <a:avLst/>
              <a:gdLst/>
              <a:ahLst/>
              <a:cxnLst/>
              <a:rect l="l" t="t" r="r" b="b"/>
              <a:pathLst>
                <a:path w="8890" h="5371" extrusionOk="0">
                  <a:moveTo>
                    <a:pt x="0" y="0"/>
                  </a:moveTo>
                  <a:lnTo>
                    <a:pt x="814" y="4057"/>
                  </a:lnTo>
                  <a:cubicBezTo>
                    <a:pt x="814" y="4057"/>
                    <a:pt x="2038" y="5370"/>
                    <a:pt x="4624" y="5370"/>
                  </a:cubicBezTo>
                  <a:cubicBezTo>
                    <a:pt x="4650" y="5370"/>
                    <a:pt x="4675" y="5370"/>
                    <a:pt x="4701" y="5370"/>
                  </a:cubicBezTo>
                  <a:cubicBezTo>
                    <a:pt x="6381" y="5357"/>
                    <a:pt x="8758" y="3125"/>
                    <a:pt x="8758" y="3125"/>
                  </a:cubicBezTo>
                  <a:cubicBezTo>
                    <a:pt x="8889" y="2560"/>
                    <a:pt x="8403" y="2101"/>
                    <a:pt x="8403" y="2101"/>
                  </a:cubicBezTo>
                  <a:cubicBezTo>
                    <a:pt x="8403" y="2101"/>
                    <a:pt x="6539" y="2691"/>
                    <a:pt x="5371" y="2928"/>
                  </a:cubicBezTo>
                  <a:cubicBezTo>
                    <a:pt x="5306" y="2940"/>
                    <a:pt x="5237" y="2946"/>
                    <a:pt x="5163" y="2946"/>
                  </a:cubicBezTo>
                  <a:cubicBezTo>
                    <a:pt x="3536" y="2946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4950178" y="3354108"/>
              <a:ext cx="260668" cy="782804"/>
            </a:xfrm>
            <a:custGeom>
              <a:avLst/>
              <a:gdLst/>
              <a:ahLst/>
              <a:cxnLst/>
              <a:rect l="l" t="t" r="r" b="b"/>
              <a:pathLst>
                <a:path w="7498" h="22517" extrusionOk="0">
                  <a:moveTo>
                    <a:pt x="1208" y="0"/>
                  </a:moveTo>
                  <a:cubicBezTo>
                    <a:pt x="1208" y="1"/>
                    <a:pt x="1984" y="8573"/>
                    <a:pt x="986" y="11855"/>
                  </a:cubicBezTo>
                  <a:cubicBezTo>
                    <a:pt x="854" y="12315"/>
                    <a:pt x="736" y="12853"/>
                    <a:pt x="631" y="13431"/>
                  </a:cubicBezTo>
                  <a:cubicBezTo>
                    <a:pt x="1" y="17002"/>
                    <a:pt x="14" y="22294"/>
                    <a:pt x="14" y="22294"/>
                  </a:cubicBezTo>
                  <a:cubicBezTo>
                    <a:pt x="14" y="22294"/>
                    <a:pt x="683" y="22516"/>
                    <a:pt x="1208" y="22516"/>
                  </a:cubicBezTo>
                  <a:cubicBezTo>
                    <a:pt x="1800" y="22516"/>
                    <a:pt x="2325" y="22359"/>
                    <a:pt x="2325" y="22359"/>
                  </a:cubicBezTo>
                  <a:cubicBezTo>
                    <a:pt x="2325" y="22359"/>
                    <a:pt x="2456" y="21138"/>
                    <a:pt x="3152" y="18460"/>
                  </a:cubicBezTo>
                  <a:cubicBezTo>
                    <a:pt x="3507" y="17042"/>
                    <a:pt x="4032" y="15243"/>
                    <a:pt x="4767" y="12985"/>
                  </a:cubicBezTo>
                  <a:cubicBezTo>
                    <a:pt x="6815" y="6775"/>
                    <a:pt x="7432" y="3125"/>
                    <a:pt x="7484" y="2784"/>
                  </a:cubicBezTo>
                  <a:cubicBezTo>
                    <a:pt x="7498" y="2770"/>
                    <a:pt x="7498" y="2757"/>
                    <a:pt x="7498" y="2757"/>
                  </a:cubicBezTo>
                  <a:lnTo>
                    <a:pt x="7484" y="2757"/>
                  </a:lnTo>
                  <a:lnTo>
                    <a:pt x="12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5125915" y="4104824"/>
              <a:ext cx="154322" cy="84097"/>
            </a:xfrm>
            <a:custGeom>
              <a:avLst/>
              <a:gdLst/>
              <a:ahLst/>
              <a:cxnLst/>
              <a:rect l="l" t="t" r="r" b="b"/>
              <a:pathLst>
                <a:path w="4439" h="2419" extrusionOk="0">
                  <a:moveTo>
                    <a:pt x="1165" y="1"/>
                  </a:moveTo>
                  <a:cubicBezTo>
                    <a:pt x="648" y="1"/>
                    <a:pt x="1" y="581"/>
                    <a:pt x="1" y="581"/>
                  </a:cubicBezTo>
                  <a:cubicBezTo>
                    <a:pt x="1" y="581"/>
                    <a:pt x="106" y="2380"/>
                    <a:pt x="460" y="2406"/>
                  </a:cubicBezTo>
                  <a:cubicBezTo>
                    <a:pt x="512" y="2419"/>
                    <a:pt x="2233" y="2419"/>
                    <a:pt x="2233" y="2419"/>
                  </a:cubicBezTo>
                  <a:lnTo>
                    <a:pt x="4438" y="2406"/>
                  </a:lnTo>
                  <a:cubicBezTo>
                    <a:pt x="4438" y="2406"/>
                    <a:pt x="4425" y="1868"/>
                    <a:pt x="3782" y="1763"/>
                  </a:cubicBezTo>
                  <a:cubicBezTo>
                    <a:pt x="3138" y="1645"/>
                    <a:pt x="2061" y="1198"/>
                    <a:pt x="1668" y="345"/>
                  </a:cubicBezTo>
                  <a:cubicBezTo>
                    <a:pt x="1552" y="92"/>
                    <a:pt x="1369" y="1"/>
                    <a:pt x="1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5017309" y="3360922"/>
              <a:ext cx="235046" cy="776407"/>
            </a:xfrm>
            <a:custGeom>
              <a:avLst/>
              <a:gdLst/>
              <a:ahLst/>
              <a:cxnLst/>
              <a:rect l="l" t="t" r="r" b="b"/>
              <a:pathLst>
                <a:path w="6761" h="22333" extrusionOk="0">
                  <a:moveTo>
                    <a:pt x="6682" y="1"/>
                  </a:moveTo>
                  <a:lnTo>
                    <a:pt x="0" y="224"/>
                  </a:lnTo>
                  <a:cubicBezTo>
                    <a:pt x="0" y="224"/>
                    <a:pt x="2284" y="8522"/>
                    <a:pt x="1891" y="11936"/>
                  </a:cubicBezTo>
                  <a:cubicBezTo>
                    <a:pt x="1497" y="15349"/>
                    <a:pt x="2875" y="22163"/>
                    <a:pt x="2875" y="22163"/>
                  </a:cubicBezTo>
                  <a:cubicBezTo>
                    <a:pt x="2875" y="22163"/>
                    <a:pt x="3403" y="22332"/>
                    <a:pt x="3982" y="22332"/>
                  </a:cubicBezTo>
                  <a:cubicBezTo>
                    <a:pt x="4067" y="22332"/>
                    <a:pt x="4154" y="22329"/>
                    <a:pt x="4240" y="22320"/>
                  </a:cubicBezTo>
                  <a:cubicBezTo>
                    <a:pt x="4516" y="22308"/>
                    <a:pt x="5173" y="22084"/>
                    <a:pt x="5173" y="22084"/>
                  </a:cubicBezTo>
                  <a:cubicBezTo>
                    <a:pt x="5173" y="22084"/>
                    <a:pt x="4844" y="19196"/>
                    <a:pt x="5803" y="12382"/>
                  </a:cubicBezTo>
                  <a:cubicBezTo>
                    <a:pt x="6761" y="5555"/>
                    <a:pt x="6682" y="1"/>
                    <a:pt x="66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0"/>
            <p:cNvSpPr/>
            <p:nvPr/>
          </p:nvSpPr>
          <p:spPr>
            <a:xfrm>
              <a:off x="5094870" y="2813721"/>
              <a:ext cx="90876" cy="123694"/>
            </a:xfrm>
            <a:custGeom>
              <a:avLst/>
              <a:gdLst/>
              <a:ahLst/>
              <a:cxnLst/>
              <a:rect l="l" t="t" r="r" b="b"/>
              <a:pathLst>
                <a:path w="2614" h="3558" extrusionOk="0">
                  <a:moveTo>
                    <a:pt x="290" y="1"/>
                  </a:moveTo>
                  <a:cubicBezTo>
                    <a:pt x="290" y="13"/>
                    <a:pt x="342" y="512"/>
                    <a:pt x="342" y="578"/>
                  </a:cubicBezTo>
                  <a:cubicBezTo>
                    <a:pt x="460" y="1877"/>
                    <a:pt x="1" y="2744"/>
                    <a:pt x="1" y="2744"/>
                  </a:cubicBezTo>
                  <a:lnTo>
                    <a:pt x="1221" y="3558"/>
                  </a:lnTo>
                  <a:lnTo>
                    <a:pt x="2338" y="3230"/>
                  </a:lnTo>
                  <a:cubicBezTo>
                    <a:pt x="2548" y="2941"/>
                    <a:pt x="2601" y="2376"/>
                    <a:pt x="2601" y="1891"/>
                  </a:cubicBezTo>
                  <a:cubicBezTo>
                    <a:pt x="2613" y="1418"/>
                    <a:pt x="2561" y="998"/>
                    <a:pt x="2561" y="998"/>
                  </a:cubicBezTo>
                  <a:lnTo>
                    <a:pt x="906" y="276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0"/>
            <p:cNvSpPr/>
            <p:nvPr/>
          </p:nvSpPr>
          <p:spPr>
            <a:xfrm>
              <a:off x="4972080" y="2892951"/>
              <a:ext cx="279858" cy="555649"/>
            </a:xfrm>
            <a:custGeom>
              <a:avLst/>
              <a:gdLst/>
              <a:ahLst/>
              <a:cxnLst/>
              <a:rect l="l" t="t" r="r" b="b"/>
              <a:pathLst>
                <a:path w="8050" h="15983" extrusionOk="0">
                  <a:moveTo>
                    <a:pt x="3515" y="1"/>
                  </a:moveTo>
                  <a:cubicBezTo>
                    <a:pt x="3447" y="1"/>
                    <a:pt x="3391" y="6"/>
                    <a:pt x="3349" y="19"/>
                  </a:cubicBezTo>
                  <a:cubicBezTo>
                    <a:pt x="750" y="794"/>
                    <a:pt x="1" y="12989"/>
                    <a:pt x="356" y="14605"/>
                  </a:cubicBezTo>
                  <a:cubicBezTo>
                    <a:pt x="551" y="15504"/>
                    <a:pt x="2403" y="15983"/>
                    <a:pt x="4277" y="15983"/>
                  </a:cubicBezTo>
                  <a:cubicBezTo>
                    <a:pt x="5795" y="15983"/>
                    <a:pt x="7328" y="15669"/>
                    <a:pt x="8009" y="15011"/>
                  </a:cubicBezTo>
                  <a:cubicBezTo>
                    <a:pt x="8049" y="14972"/>
                    <a:pt x="8049" y="14381"/>
                    <a:pt x="8023" y="13475"/>
                  </a:cubicBezTo>
                  <a:cubicBezTo>
                    <a:pt x="7997" y="12504"/>
                    <a:pt x="7944" y="11192"/>
                    <a:pt x="7892" y="9827"/>
                  </a:cubicBezTo>
                  <a:cubicBezTo>
                    <a:pt x="7761" y="6912"/>
                    <a:pt x="7589" y="3787"/>
                    <a:pt x="7537" y="3498"/>
                  </a:cubicBezTo>
                  <a:cubicBezTo>
                    <a:pt x="7235" y="1988"/>
                    <a:pt x="6789" y="794"/>
                    <a:pt x="6789" y="794"/>
                  </a:cubicBezTo>
                  <a:cubicBezTo>
                    <a:pt x="6789" y="794"/>
                    <a:pt x="4321" y="1"/>
                    <a:pt x="35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5106133" y="2823247"/>
              <a:ext cx="79612" cy="56250"/>
            </a:xfrm>
            <a:custGeom>
              <a:avLst/>
              <a:gdLst/>
              <a:ahLst/>
              <a:cxnLst/>
              <a:rect l="l" t="t" r="r" b="b"/>
              <a:pathLst>
                <a:path w="2290" h="1618" extrusionOk="0">
                  <a:moveTo>
                    <a:pt x="518" y="1"/>
                  </a:moveTo>
                  <a:cubicBezTo>
                    <a:pt x="189" y="1"/>
                    <a:pt x="1" y="95"/>
                    <a:pt x="136" y="330"/>
                  </a:cubicBezTo>
                  <a:cubicBezTo>
                    <a:pt x="477" y="894"/>
                    <a:pt x="1659" y="1393"/>
                    <a:pt x="2277" y="1617"/>
                  </a:cubicBezTo>
                  <a:cubicBezTo>
                    <a:pt x="2289" y="1144"/>
                    <a:pt x="2237" y="724"/>
                    <a:pt x="2237" y="724"/>
                  </a:cubicBezTo>
                  <a:lnTo>
                    <a:pt x="582" y="2"/>
                  </a:lnTo>
                  <a:cubicBezTo>
                    <a:pt x="560" y="1"/>
                    <a:pt x="539" y="1"/>
                    <a:pt x="518" y="1"/>
                  </a:cubicBezTo>
                  <a:close/>
                </a:path>
              </a:pathLst>
            </a:custGeom>
            <a:solidFill>
              <a:srgbClr val="FFA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0"/>
            <p:cNvSpPr/>
            <p:nvPr/>
          </p:nvSpPr>
          <p:spPr>
            <a:xfrm>
              <a:off x="5055168" y="2692600"/>
              <a:ext cx="173929" cy="159780"/>
            </a:xfrm>
            <a:custGeom>
              <a:avLst/>
              <a:gdLst/>
              <a:ahLst/>
              <a:cxnLst/>
              <a:rect l="l" t="t" r="r" b="b"/>
              <a:pathLst>
                <a:path w="5003" h="4596" extrusionOk="0">
                  <a:moveTo>
                    <a:pt x="2954" y="0"/>
                  </a:moveTo>
                  <a:cubicBezTo>
                    <a:pt x="2625" y="0"/>
                    <a:pt x="2210" y="77"/>
                    <a:pt x="1681" y="267"/>
                  </a:cubicBezTo>
                  <a:cubicBezTo>
                    <a:pt x="0" y="871"/>
                    <a:pt x="670" y="1883"/>
                    <a:pt x="1169" y="3550"/>
                  </a:cubicBezTo>
                  <a:cubicBezTo>
                    <a:pt x="1413" y="4387"/>
                    <a:pt x="2206" y="4595"/>
                    <a:pt x="2935" y="4595"/>
                  </a:cubicBezTo>
                  <a:cubicBezTo>
                    <a:pt x="3659" y="4595"/>
                    <a:pt x="4320" y="4390"/>
                    <a:pt x="4320" y="4390"/>
                  </a:cubicBezTo>
                  <a:cubicBezTo>
                    <a:pt x="5003" y="4127"/>
                    <a:pt x="4478" y="1239"/>
                    <a:pt x="4189" y="714"/>
                  </a:cubicBezTo>
                  <a:cubicBezTo>
                    <a:pt x="3982" y="363"/>
                    <a:pt x="3670" y="0"/>
                    <a:pt x="295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0"/>
            <p:cNvSpPr/>
            <p:nvPr/>
          </p:nvSpPr>
          <p:spPr>
            <a:xfrm>
              <a:off x="5025931" y="2660894"/>
              <a:ext cx="194823" cy="182064"/>
            </a:xfrm>
            <a:custGeom>
              <a:avLst/>
              <a:gdLst/>
              <a:ahLst/>
              <a:cxnLst/>
              <a:rect l="l" t="t" r="r" b="b"/>
              <a:pathLst>
                <a:path w="5604" h="5237" extrusionOk="0">
                  <a:moveTo>
                    <a:pt x="3685" y="0"/>
                  </a:moveTo>
                  <a:cubicBezTo>
                    <a:pt x="2463" y="0"/>
                    <a:pt x="856" y="532"/>
                    <a:pt x="342" y="1442"/>
                  </a:cubicBezTo>
                  <a:cubicBezTo>
                    <a:pt x="1" y="2046"/>
                    <a:pt x="1354" y="5223"/>
                    <a:pt x="2588" y="5237"/>
                  </a:cubicBezTo>
                  <a:cubicBezTo>
                    <a:pt x="3178" y="5237"/>
                    <a:pt x="3625" y="4239"/>
                    <a:pt x="3559" y="3648"/>
                  </a:cubicBezTo>
                  <a:cubicBezTo>
                    <a:pt x="3531" y="3322"/>
                    <a:pt x="3649" y="3232"/>
                    <a:pt x="3830" y="3232"/>
                  </a:cubicBezTo>
                  <a:cubicBezTo>
                    <a:pt x="3977" y="3232"/>
                    <a:pt x="4164" y="3292"/>
                    <a:pt x="4347" y="3333"/>
                  </a:cubicBezTo>
                  <a:cubicBezTo>
                    <a:pt x="4355" y="3334"/>
                    <a:pt x="4363" y="3335"/>
                    <a:pt x="4371" y="3335"/>
                  </a:cubicBezTo>
                  <a:cubicBezTo>
                    <a:pt x="4760" y="3335"/>
                    <a:pt x="4925" y="1468"/>
                    <a:pt x="4925" y="1468"/>
                  </a:cubicBezTo>
                  <a:cubicBezTo>
                    <a:pt x="5604" y="450"/>
                    <a:pt x="4808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5088508" y="2866529"/>
              <a:ext cx="119592" cy="54025"/>
            </a:xfrm>
            <a:custGeom>
              <a:avLst/>
              <a:gdLst/>
              <a:ahLst/>
              <a:cxnLst/>
              <a:rect l="l" t="t" r="r" b="b"/>
              <a:pathLst>
                <a:path w="3440" h="1554" extrusionOk="0">
                  <a:moveTo>
                    <a:pt x="544" y="1"/>
                  </a:moveTo>
                  <a:cubicBezTo>
                    <a:pt x="531" y="1"/>
                    <a:pt x="520" y="2"/>
                    <a:pt x="512" y="5"/>
                  </a:cubicBezTo>
                  <a:cubicBezTo>
                    <a:pt x="289" y="83"/>
                    <a:pt x="0" y="779"/>
                    <a:pt x="0" y="779"/>
                  </a:cubicBezTo>
                  <a:lnTo>
                    <a:pt x="3440" y="1554"/>
                  </a:lnTo>
                  <a:cubicBezTo>
                    <a:pt x="3440" y="1554"/>
                    <a:pt x="3164" y="1002"/>
                    <a:pt x="2731" y="819"/>
                  </a:cubicBezTo>
                  <a:cubicBezTo>
                    <a:pt x="2693" y="805"/>
                    <a:pt x="888" y="1"/>
                    <a:pt x="544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0"/>
            <p:cNvSpPr/>
            <p:nvPr/>
          </p:nvSpPr>
          <p:spPr>
            <a:xfrm>
              <a:off x="5187518" y="3187306"/>
              <a:ext cx="428166" cy="401188"/>
            </a:xfrm>
            <a:custGeom>
              <a:avLst/>
              <a:gdLst/>
              <a:ahLst/>
              <a:cxnLst/>
              <a:rect l="l" t="t" r="r" b="b"/>
              <a:pathLst>
                <a:path w="12316" h="11540" extrusionOk="0">
                  <a:moveTo>
                    <a:pt x="11668" y="1"/>
                  </a:moveTo>
                  <a:cubicBezTo>
                    <a:pt x="11539" y="1"/>
                    <a:pt x="11374" y="73"/>
                    <a:pt x="11227" y="204"/>
                  </a:cubicBezTo>
                  <a:lnTo>
                    <a:pt x="303" y="10496"/>
                  </a:lnTo>
                  <a:cubicBezTo>
                    <a:pt x="79" y="10693"/>
                    <a:pt x="1" y="10969"/>
                    <a:pt x="119" y="11087"/>
                  </a:cubicBezTo>
                  <a:lnTo>
                    <a:pt x="487" y="11481"/>
                  </a:lnTo>
                  <a:cubicBezTo>
                    <a:pt x="527" y="11521"/>
                    <a:pt x="583" y="11540"/>
                    <a:pt x="649" y="11540"/>
                  </a:cubicBezTo>
                  <a:cubicBezTo>
                    <a:pt x="778" y="11540"/>
                    <a:pt x="943" y="11467"/>
                    <a:pt x="1091" y="11337"/>
                  </a:cubicBezTo>
                  <a:lnTo>
                    <a:pt x="12027" y="1044"/>
                  </a:lnTo>
                  <a:cubicBezTo>
                    <a:pt x="12237" y="847"/>
                    <a:pt x="12316" y="572"/>
                    <a:pt x="12198" y="453"/>
                  </a:cubicBezTo>
                  <a:lnTo>
                    <a:pt x="11830" y="59"/>
                  </a:lnTo>
                  <a:cubicBezTo>
                    <a:pt x="11790" y="20"/>
                    <a:pt x="11734" y="1"/>
                    <a:pt x="11668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0"/>
            <p:cNvSpPr/>
            <p:nvPr/>
          </p:nvSpPr>
          <p:spPr>
            <a:xfrm>
              <a:off x="5487853" y="2703621"/>
              <a:ext cx="643604" cy="595837"/>
            </a:xfrm>
            <a:custGeom>
              <a:avLst/>
              <a:gdLst/>
              <a:ahLst/>
              <a:cxnLst/>
              <a:rect l="l" t="t" r="r" b="b"/>
              <a:pathLst>
                <a:path w="18513" h="17139" extrusionOk="0">
                  <a:moveTo>
                    <a:pt x="9080" y="677"/>
                  </a:moveTo>
                  <a:cubicBezTo>
                    <a:pt x="9530" y="677"/>
                    <a:pt x="9980" y="715"/>
                    <a:pt x="10425" y="791"/>
                  </a:cubicBezTo>
                  <a:cubicBezTo>
                    <a:pt x="11895" y="1053"/>
                    <a:pt x="13301" y="1723"/>
                    <a:pt x="14469" y="2826"/>
                  </a:cubicBezTo>
                  <a:cubicBezTo>
                    <a:pt x="17646" y="5806"/>
                    <a:pt x="17804" y="10809"/>
                    <a:pt x="14810" y="13972"/>
                  </a:cubicBezTo>
                  <a:cubicBezTo>
                    <a:pt x="13721" y="15141"/>
                    <a:pt x="12342" y="15903"/>
                    <a:pt x="10898" y="16244"/>
                  </a:cubicBezTo>
                  <a:cubicBezTo>
                    <a:pt x="10297" y="16386"/>
                    <a:pt x="9681" y="16458"/>
                    <a:pt x="9066" y="16458"/>
                  </a:cubicBezTo>
                  <a:cubicBezTo>
                    <a:pt x="7125" y="16458"/>
                    <a:pt x="5179" y="15749"/>
                    <a:pt x="3664" y="14314"/>
                  </a:cubicBezTo>
                  <a:cubicBezTo>
                    <a:pt x="487" y="11334"/>
                    <a:pt x="329" y="6331"/>
                    <a:pt x="3323" y="3168"/>
                  </a:cubicBezTo>
                  <a:cubicBezTo>
                    <a:pt x="4870" y="1511"/>
                    <a:pt x="6970" y="677"/>
                    <a:pt x="9080" y="677"/>
                  </a:cubicBezTo>
                  <a:close/>
                  <a:moveTo>
                    <a:pt x="9069" y="1"/>
                  </a:moveTo>
                  <a:cubicBezTo>
                    <a:pt x="6787" y="1"/>
                    <a:pt x="4510" y="906"/>
                    <a:pt x="2824" y="2695"/>
                  </a:cubicBezTo>
                  <a:cubicBezTo>
                    <a:pt x="644" y="5018"/>
                    <a:pt x="1" y="8235"/>
                    <a:pt x="867" y="11071"/>
                  </a:cubicBezTo>
                  <a:cubicBezTo>
                    <a:pt x="1287" y="12449"/>
                    <a:pt x="2062" y="13750"/>
                    <a:pt x="3191" y="14813"/>
                  </a:cubicBezTo>
                  <a:cubicBezTo>
                    <a:pt x="4848" y="16368"/>
                    <a:pt x="6958" y="17138"/>
                    <a:pt x="9064" y="17138"/>
                  </a:cubicBezTo>
                  <a:cubicBezTo>
                    <a:pt x="11346" y="17138"/>
                    <a:pt x="13623" y="16234"/>
                    <a:pt x="15309" y="14445"/>
                  </a:cubicBezTo>
                  <a:cubicBezTo>
                    <a:pt x="18513" y="11045"/>
                    <a:pt x="18395" y="5715"/>
                    <a:pt x="15073" y="2459"/>
                  </a:cubicBezTo>
                  <a:lnTo>
                    <a:pt x="14941" y="2327"/>
                  </a:lnTo>
                  <a:cubicBezTo>
                    <a:pt x="13285" y="771"/>
                    <a:pt x="11174" y="1"/>
                    <a:pt x="9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5499291" y="2726983"/>
              <a:ext cx="433624" cy="532704"/>
            </a:xfrm>
            <a:custGeom>
              <a:avLst/>
              <a:gdLst/>
              <a:ahLst/>
              <a:cxnLst/>
              <a:rect l="l" t="t" r="r" b="b"/>
              <a:pathLst>
                <a:path w="12473" h="15323" extrusionOk="0">
                  <a:moveTo>
                    <a:pt x="8744" y="1"/>
                  </a:moveTo>
                  <a:cubicBezTo>
                    <a:pt x="6840" y="1"/>
                    <a:pt x="4937" y="684"/>
                    <a:pt x="3453" y="2035"/>
                  </a:cubicBezTo>
                  <a:cubicBezTo>
                    <a:pt x="3295" y="2180"/>
                    <a:pt x="3138" y="2338"/>
                    <a:pt x="2994" y="2496"/>
                  </a:cubicBezTo>
                  <a:cubicBezTo>
                    <a:pt x="0" y="5659"/>
                    <a:pt x="158" y="10662"/>
                    <a:pt x="3335" y="13642"/>
                  </a:cubicBezTo>
                  <a:cubicBezTo>
                    <a:pt x="3715" y="14023"/>
                    <a:pt x="4135" y="14338"/>
                    <a:pt x="4582" y="14613"/>
                  </a:cubicBezTo>
                  <a:cubicBezTo>
                    <a:pt x="5054" y="14902"/>
                    <a:pt x="5541" y="15138"/>
                    <a:pt x="6052" y="15322"/>
                  </a:cubicBezTo>
                  <a:lnTo>
                    <a:pt x="12473" y="946"/>
                  </a:lnTo>
                  <a:cubicBezTo>
                    <a:pt x="11724" y="539"/>
                    <a:pt x="10910" y="264"/>
                    <a:pt x="10096" y="119"/>
                  </a:cubicBezTo>
                  <a:cubicBezTo>
                    <a:pt x="9637" y="40"/>
                    <a:pt x="9191" y="1"/>
                    <a:pt x="8744" y="1"/>
                  </a:cubicBezTo>
                  <a:close/>
                </a:path>
              </a:pathLst>
            </a:custGeom>
            <a:solidFill>
              <a:srgbClr val="8CB3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0"/>
            <p:cNvSpPr/>
            <p:nvPr/>
          </p:nvSpPr>
          <p:spPr>
            <a:xfrm>
              <a:off x="5843430" y="2850676"/>
              <a:ext cx="242382" cy="422256"/>
            </a:xfrm>
            <a:custGeom>
              <a:avLst/>
              <a:gdLst/>
              <a:ahLst/>
              <a:cxnLst/>
              <a:rect l="l" t="t" r="r" b="b"/>
              <a:pathLst>
                <a:path w="6972" h="12146" extrusionOk="0">
                  <a:moveTo>
                    <a:pt x="5422" y="0"/>
                  </a:moveTo>
                  <a:lnTo>
                    <a:pt x="1" y="12145"/>
                  </a:lnTo>
                  <a:cubicBezTo>
                    <a:pt x="223" y="12119"/>
                    <a:pt x="447" y="12067"/>
                    <a:pt x="670" y="12014"/>
                  </a:cubicBezTo>
                  <a:cubicBezTo>
                    <a:pt x="2114" y="11673"/>
                    <a:pt x="3493" y="10911"/>
                    <a:pt x="4582" y="9742"/>
                  </a:cubicBezTo>
                  <a:cubicBezTo>
                    <a:pt x="6289" y="7944"/>
                    <a:pt x="6972" y="5555"/>
                    <a:pt x="6657" y="3270"/>
                  </a:cubicBezTo>
                  <a:cubicBezTo>
                    <a:pt x="6513" y="2194"/>
                    <a:pt x="6145" y="1143"/>
                    <a:pt x="5554" y="184"/>
                  </a:cubicBezTo>
                  <a:cubicBezTo>
                    <a:pt x="5515" y="119"/>
                    <a:pt x="5475" y="53"/>
                    <a:pt x="5422" y="0"/>
                  </a:cubicBezTo>
                  <a:close/>
                </a:path>
              </a:pathLst>
            </a:custGeom>
            <a:solidFill>
              <a:srgbClr val="C7D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5709689" y="2759870"/>
              <a:ext cx="322272" cy="516225"/>
            </a:xfrm>
            <a:custGeom>
              <a:avLst/>
              <a:gdLst/>
              <a:ahLst/>
              <a:cxnLst/>
              <a:rect l="l" t="t" r="r" b="b"/>
              <a:pathLst>
                <a:path w="9270" h="14849" extrusionOk="0">
                  <a:moveTo>
                    <a:pt x="6421" y="0"/>
                  </a:moveTo>
                  <a:lnTo>
                    <a:pt x="0" y="14376"/>
                  </a:lnTo>
                  <a:cubicBezTo>
                    <a:pt x="592" y="14586"/>
                    <a:pt x="1196" y="14731"/>
                    <a:pt x="1812" y="14796"/>
                  </a:cubicBezTo>
                  <a:lnTo>
                    <a:pt x="1826" y="14796"/>
                  </a:lnTo>
                  <a:cubicBezTo>
                    <a:pt x="2101" y="14836"/>
                    <a:pt x="2390" y="14849"/>
                    <a:pt x="2679" y="14849"/>
                  </a:cubicBezTo>
                  <a:cubicBezTo>
                    <a:pt x="3072" y="14849"/>
                    <a:pt x="3466" y="14823"/>
                    <a:pt x="3848" y="14757"/>
                  </a:cubicBezTo>
                  <a:lnTo>
                    <a:pt x="9269" y="2612"/>
                  </a:lnTo>
                  <a:cubicBezTo>
                    <a:pt x="8942" y="2101"/>
                    <a:pt x="8548" y="1628"/>
                    <a:pt x="8088" y="1208"/>
                  </a:cubicBezTo>
                  <a:cubicBezTo>
                    <a:pt x="7865" y="998"/>
                    <a:pt x="7641" y="801"/>
                    <a:pt x="7392" y="617"/>
                  </a:cubicBezTo>
                  <a:cubicBezTo>
                    <a:pt x="7090" y="381"/>
                    <a:pt x="6762" y="184"/>
                    <a:pt x="6421" y="0"/>
                  </a:cubicBezTo>
                  <a:close/>
                </a:path>
              </a:pathLst>
            </a:custGeom>
            <a:solidFill>
              <a:srgbClr val="D5B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5802789" y="2801866"/>
              <a:ext cx="233725" cy="474229"/>
            </a:xfrm>
            <a:custGeom>
              <a:avLst/>
              <a:gdLst/>
              <a:ahLst/>
              <a:cxnLst/>
              <a:rect l="l" t="t" r="r" b="b"/>
              <a:pathLst>
                <a:path w="6723" h="13641" extrusionOk="0">
                  <a:moveTo>
                    <a:pt x="5410" y="0"/>
                  </a:moveTo>
                  <a:cubicBezTo>
                    <a:pt x="5656" y="227"/>
                    <a:pt x="5881" y="466"/>
                    <a:pt x="6088" y="714"/>
                  </a:cubicBezTo>
                  <a:lnTo>
                    <a:pt x="6088" y="714"/>
                  </a:lnTo>
                  <a:cubicBezTo>
                    <a:pt x="5881" y="463"/>
                    <a:pt x="5655" y="224"/>
                    <a:pt x="5410" y="0"/>
                  </a:cubicBezTo>
                  <a:close/>
                  <a:moveTo>
                    <a:pt x="6088" y="714"/>
                  </a:moveTo>
                  <a:cubicBezTo>
                    <a:pt x="6271" y="935"/>
                    <a:pt x="6438" y="1165"/>
                    <a:pt x="6591" y="1404"/>
                  </a:cubicBezTo>
                  <a:cubicBezTo>
                    <a:pt x="6612" y="1425"/>
                    <a:pt x="6631" y="1448"/>
                    <a:pt x="6649" y="1472"/>
                  </a:cubicBezTo>
                  <a:lnTo>
                    <a:pt x="6649" y="1472"/>
                  </a:lnTo>
                  <a:cubicBezTo>
                    <a:pt x="6480" y="1213"/>
                    <a:pt x="6293" y="959"/>
                    <a:pt x="6088" y="714"/>
                  </a:cubicBezTo>
                  <a:close/>
                  <a:moveTo>
                    <a:pt x="6649" y="1472"/>
                  </a:moveTo>
                  <a:cubicBezTo>
                    <a:pt x="6674" y="1511"/>
                    <a:pt x="6698" y="1550"/>
                    <a:pt x="6723" y="1588"/>
                  </a:cubicBezTo>
                  <a:cubicBezTo>
                    <a:pt x="6699" y="1549"/>
                    <a:pt x="6675" y="1509"/>
                    <a:pt x="6649" y="1472"/>
                  </a:cubicBezTo>
                  <a:close/>
                  <a:moveTo>
                    <a:pt x="5713" y="11186"/>
                  </a:moveTo>
                  <a:cubicBezTo>
                    <a:pt x="4630" y="12333"/>
                    <a:pt x="3266" y="13081"/>
                    <a:pt x="1826" y="13418"/>
                  </a:cubicBezTo>
                  <a:cubicBezTo>
                    <a:pt x="1235" y="13562"/>
                    <a:pt x="618" y="13641"/>
                    <a:pt x="1" y="13641"/>
                  </a:cubicBezTo>
                  <a:cubicBezTo>
                    <a:pt x="394" y="13641"/>
                    <a:pt x="788" y="13615"/>
                    <a:pt x="1170" y="13549"/>
                  </a:cubicBezTo>
                  <a:cubicBezTo>
                    <a:pt x="1392" y="13523"/>
                    <a:pt x="1616" y="13471"/>
                    <a:pt x="1839" y="13418"/>
                  </a:cubicBezTo>
                  <a:cubicBezTo>
                    <a:pt x="3266" y="13081"/>
                    <a:pt x="4630" y="12333"/>
                    <a:pt x="5713" y="11186"/>
                  </a:cubicBezTo>
                  <a:close/>
                </a:path>
              </a:pathLst>
            </a:custGeom>
            <a:solidFill>
              <a:srgbClr val="568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5041471" y="3013168"/>
              <a:ext cx="209563" cy="348276"/>
            </a:xfrm>
            <a:custGeom>
              <a:avLst/>
              <a:gdLst/>
              <a:ahLst/>
              <a:cxnLst/>
              <a:rect l="l" t="t" r="r" b="b"/>
              <a:pathLst>
                <a:path w="6028" h="10018" extrusionOk="0">
                  <a:moveTo>
                    <a:pt x="499" y="0"/>
                  </a:moveTo>
                  <a:cubicBezTo>
                    <a:pt x="499" y="1"/>
                    <a:pt x="0" y="5725"/>
                    <a:pt x="6027" y="10017"/>
                  </a:cubicBezTo>
                  <a:cubicBezTo>
                    <a:pt x="6001" y="9046"/>
                    <a:pt x="5948" y="7734"/>
                    <a:pt x="5896" y="6369"/>
                  </a:cubicBezTo>
                  <a:cubicBezTo>
                    <a:pt x="4884" y="3979"/>
                    <a:pt x="2705" y="1235"/>
                    <a:pt x="4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5432646" y="3277000"/>
              <a:ext cx="85383" cy="59831"/>
            </a:xfrm>
            <a:custGeom>
              <a:avLst/>
              <a:gdLst/>
              <a:ahLst/>
              <a:cxnLst/>
              <a:rect l="l" t="t" r="r" b="b"/>
              <a:pathLst>
                <a:path w="2456" h="1721" extrusionOk="0">
                  <a:moveTo>
                    <a:pt x="1484" y="0"/>
                  </a:moveTo>
                  <a:cubicBezTo>
                    <a:pt x="1431" y="53"/>
                    <a:pt x="1142" y="381"/>
                    <a:pt x="722" y="473"/>
                  </a:cubicBezTo>
                  <a:cubicBezTo>
                    <a:pt x="575" y="509"/>
                    <a:pt x="394" y="672"/>
                    <a:pt x="242" y="672"/>
                  </a:cubicBezTo>
                  <a:cubicBezTo>
                    <a:pt x="232" y="672"/>
                    <a:pt x="221" y="671"/>
                    <a:pt x="211" y="669"/>
                  </a:cubicBezTo>
                  <a:lnTo>
                    <a:pt x="118" y="643"/>
                  </a:lnTo>
                  <a:lnTo>
                    <a:pt x="0" y="1364"/>
                  </a:lnTo>
                  <a:lnTo>
                    <a:pt x="381" y="1548"/>
                  </a:lnTo>
                  <a:cubicBezTo>
                    <a:pt x="730" y="1662"/>
                    <a:pt x="1093" y="1720"/>
                    <a:pt x="1338" y="1720"/>
                  </a:cubicBezTo>
                  <a:cubicBezTo>
                    <a:pt x="1433" y="1720"/>
                    <a:pt x="1511" y="1711"/>
                    <a:pt x="1562" y="1693"/>
                  </a:cubicBezTo>
                  <a:cubicBezTo>
                    <a:pt x="2035" y="1496"/>
                    <a:pt x="2245" y="1391"/>
                    <a:pt x="2324" y="1299"/>
                  </a:cubicBezTo>
                  <a:cubicBezTo>
                    <a:pt x="2455" y="1115"/>
                    <a:pt x="2442" y="997"/>
                    <a:pt x="2455" y="879"/>
                  </a:cubicBezTo>
                  <a:cubicBezTo>
                    <a:pt x="2455" y="813"/>
                    <a:pt x="2429" y="655"/>
                    <a:pt x="2364" y="643"/>
                  </a:cubicBezTo>
                  <a:cubicBezTo>
                    <a:pt x="2202" y="611"/>
                    <a:pt x="2068" y="601"/>
                    <a:pt x="1952" y="601"/>
                  </a:cubicBezTo>
                  <a:cubicBezTo>
                    <a:pt x="1752" y="601"/>
                    <a:pt x="1604" y="631"/>
                    <a:pt x="1458" y="631"/>
                  </a:cubicBezTo>
                  <a:cubicBezTo>
                    <a:pt x="1440" y="631"/>
                    <a:pt x="1423" y="630"/>
                    <a:pt x="1405" y="629"/>
                  </a:cubicBezTo>
                  <a:cubicBezTo>
                    <a:pt x="1379" y="629"/>
                    <a:pt x="1366" y="590"/>
                    <a:pt x="1379" y="577"/>
                  </a:cubicBezTo>
                  <a:cubicBezTo>
                    <a:pt x="1405" y="512"/>
                    <a:pt x="1445" y="434"/>
                    <a:pt x="1457" y="394"/>
                  </a:cubicBezTo>
                  <a:cubicBezTo>
                    <a:pt x="1667" y="14"/>
                    <a:pt x="1484" y="0"/>
                    <a:pt x="148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4935576" y="2920519"/>
              <a:ext cx="514452" cy="408975"/>
            </a:xfrm>
            <a:custGeom>
              <a:avLst/>
              <a:gdLst/>
              <a:ahLst/>
              <a:cxnLst/>
              <a:rect l="l" t="t" r="r" b="b"/>
              <a:pathLst>
                <a:path w="14798" h="11764" extrusionOk="0">
                  <a:moveTo>
                    <a:pt x="5423" y="1"/>
                  </a:moveTo>
                  <a:cubicBezTo>
                    <a:pt x="5423" y="1"/>
                    <a:pt x="1" y="1038"/>
                    <a:pt x="7011" y="8876"/>
                  </a:cubicBezTo>
                  <a:cubicBezTo>
                    <a:pt x="8128" y="10123"/>
                    <a:pt x="14180" y="11763"/>
                    <a:pt x="14180" y="11763"/>
                  </a:cubicBezTo>
                  <a:cubicBezTo>
                    <a:pt x="14180" y="11763"/>
                    <a:pt x="14797" y="11238"/>
                    <a:pt x="14495" y="10818"/>
                  </a:cubicBezTo>
                  <a:cubicBezTo>
                    <a:pt x="14495" y="10818"/>
                    <a:pt x="10320" y="7786"/>
                    <a:pt x="9401" y="7301"/>
                  </a:cubicBezTo>
                  <a:cubicBezTo>
                    <a:pt x="8994" y="7090"/>
                    <a:pt x="7799" y="2482"/>
                    <a:pt x="7130" y="1366"/>
                  </a:cubicBezTo>
                  <a:cubicBezTo>
                    <a:pt x="6460" y="250"/>
                    <a:pt x="5423" y="1"/>
                    <a:pt x="5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5486497" y="2976387"/>
              <a:ext cx="26039" cy="47489"/>
            </a:xfrm>
            <a:custGeom>
              <a:avLst/>
              <a:gdLst/>
              <a:ahLst/>
              <a:cxnLst/>
              <a:rect l="l" t="t" r="r" b="b"/>
              <a:pathLst>
                <a:path w="749" h="1366" extrusionOk="0">
                  <a:moveTo>
                    <a:pt x="594" y="1"/>
                  </a:moveTo>
                  <a:cubicBezTo>
                    <a:pt x="582" y="1"/>
                    <a:pt x="572" y="3"/>
                    <a:pt x="565" y="8"/>
                  </a:cubicBezTo>
                  <a:cubicBezTo>
                    <a:pt x="473" y="101"/>
                    <a:pt x="250" y="626"/>
                    <a:pt x="211" y="809"/>
                  </a:cubicBezTo>
                  <a:cubicBezTo>
                    <a:pt x="185" y="980"/>
                    <a:pt x="1" y="1321"/>
                    <a:pt x="1" y="1321"/>
                  </a:cubicBezTo>
                  <a:cubicBezTo>
                    <a:pt x="1" y="1321"/>
                    <a:pt x="128" y="1366"/>
                    <a:pt x="260" y="1366"/>
                  </a:cubicBezTo>
                  <a:cubicBezTo>
                    <a:pt x="376" y="1366"/>
                    <a:pt x="496" y="1332"/>
                    <a:pt x="538" y="1203"/>
                  </a:cubicBezTo>
                  <a:cubicBezTo>
                    <a:pt x="565" y="1098"/>
                    <a:pt x="552" y="770"/>
                    <a:pt x="657" y="521"/>
                  </a:cubicBezTo>
                  <a:cubicBezTo>
                    <a:pt x="710" y="376"/>
                    <a:pt x="749" y="244"/>
                    <a:pt x="736" y="179"/>
                  </a:cubicBezTo>
                  <a:cubicBezTo>
                    <a:pt x="725" y="51"/>
                    <a:pt x="645" y="1"/>
                    <a:pt x="594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5557696" y="2453591"/>
              <a:ext cx="106381" cy="197674"/>
            </a:xfrm>
            <a:custGeom>
              <a:avLst/>
              <a:gdLst/>
              <a:ahLst/>
              <a:cxnLst/>
              <a:rect l="l" t="t" r="r" b="b"/>
              <a:pathLst>
                <a:path w="3060" h="5686" extrusionOk="0">
                  <a:moveTo>
                    <a:pt x="1878" y="0"/>
                  </a:moveTo>
                  <a:cubicBezTo>
                    <a:pt x="1878" y="0"/>
                    <a:pt x="1510" y="2036"/>
                    <a:pt x="1130" y="2351"/>
                  </a:cubicBezTo>
                  <a:cubicBezTo>
                    <a:pt x="920" y="2521"/>
                    <a:pt x="684" y="2521"/>
                    <a:pt x="473" y="2640"/>
                  </a:cubicBezTo>
                  <a:cubicBezTo>
                    <a:pt x="460" y="2652"/>
                    <a:pt x="447" y="2666"/>
                    <a:pt x="434" y="2666"/>
                  </a:cubicBezTo>
                  <a:cubicBezTo>
                    <a:pt x="316" y="2745"/>
                    <a:pt x="197" y="2823"/>
                    <a:pt x="106" y="2928"/>
                  </a:cubicBezTo>
                  <a:cubicBezTo>
                    <a:pt x="13" y="3033"/>
                    <a:pt x="1" y="3151"/>
                    <a:pt x="53" y="3282"/>
                  </a:cubicBezTo>
                  <a:cubicBezTo>
                    <a:pt x="132" y="3519"/>
                    <a:pt x="421" y="3769"/>
                    <a:pt x="736" y="4031"/>
                  </a:cubicBezTo>
                  <a:cubicBezTo>
                    <a:pt x="775" y="4070"/>
                    <a:pt x="815" y="4096"/>
                    <a:pt x="854" y="4123"/>
                  </a:cubicBezTo>
                  <a:cubicBezTo>
                    <a:pt x="854" y="4136"/>
                    <a:pt x="867" y="4136"/>
                    <a:pt x="880" y="4149"/>
                  </a:cubicBezTo>
                  <a:cubicBezTo>
                    <a:pt x="880" y="4149"/>
                    <a:pt x="880" y="4163"/>
                    <a:pt x="894" y="4163"/>
                  </a:cubicBezTo>
                  <a:cubicBezTo>
                    <a:pt x="1195" y="4438"/>
                    <a:pt x="1077" y="4504"/>
                    <a:pt x="1615" y="5068"/>
                  </a:cubicBezTo>
                  <a:cubicBezTo>
                    <a:pt x="2100" y="5564"/>
                    <a:pt x="2461" y="5685"/>
                    <a:pt x="2655" y="5685"/>
                  </a:cubicBezTo>
                  <a:cubicBezTo>
                    <a:pt x="2714" y="5685"/>
                    <a:pt x="2757" y="5674"/>
                    <a:pt x="2784" y="5659"/>
                  </a:cubicBezTo>
                  <a:cubicBezTo>
                    <a:pt x="2889" y="5619"/>
                    <a:pt x="2679" y="5278"/>
                    <a:pt x="2455" y="4898"/>
                  </a:cubicBezTo>
                  <a:cubicBezTo>
                    <a:pt x="2443" y="4872"/>
                    <a:pt x="2429" y="4858"/>
                    <a:pt x="2417" y="4832"/>
                  </a:cubicBezTo>
                  <a:cubicBezTo>
                    <a:pt x="2390" y="4779"/>
                    <a:pt x="2350" y="4727"/>
                    <a:pt x="2324" y="4688"/>
                  </a:cubicBezTo>
                  <a:cubicBezTo>
                    <a:pt x="2049" y="4215"/>
                    <a:pt x="2128" y="4005"/>
                    <a:pt x="2193" y="3322"/>
                  </a:cubicBezTo>
                  <a:cubicBezTo>
                    <a:pt x="2245" y="2757"/>
                    <a:pt x="3059" y="210"/>
                    <a:pt x="3059" y="210"/>
                  </a:cubicBezTo>
                  <a:lnTo>
                    <a:pt x="1878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5557696" y="2546239"/>
              <a:ext cx="100471" cy="105025"/>
            </a:xfrm>
            <a:custGeom>
              <a:avLst/>
              <a:gdLst/>
              <a:ahLst/>
              <a:cxnLst/>
              <a:rect l="l" t="t" r="r" b="b"/>
              <a:pathLst>
                <a:path w="2890" h="3021" extrusionOk="0">
                  <a:moveTo>
                    <a:pt x="434" y="1"/>
                  </a:moveTo>
                  <a:cubicBezTo>
                    <a:pt x="316" y="80"/>
                    <a:pt x="197" y="158"/>
                    <a:pt x="106" y="263"/>
                  </a:cubicBezTo>
                  <a:cubicBezTo>
                    <a:pt x="13" y="368"/>
                    <a:pt x="1" y="486"/>
                    <a:pt x="53" y="617"/>
                  </a:cubicBezTo>
                  <a:cubicBezTo>
                    <a:pt x="158" y="854"/>
                    <a:pt x="434" y="1104"/>
                    <a:pt x="736" y="1366"/>
                  </a:cubicBezTo>
                  <a:cubicBezTo>
                    <a:pt x="775" y="1405"/>
                    <a:pt x="815" y="1431"/>
                    <a:pt x="854" y="1458"/>
                  </a:cubicBezTo>
                  <a:cubicBezTo>
                    <a:pt x="854" y="1471"/>
                    <a:pt x="867" y="1471"/>
                    <a:pt x="880" y="1484"/>
                  </a:cubicBezTo>
                  <a:cubicBezTo>
                    <a:pt x="880" y="1484"/>
                    <a:pt x="880" y="1498"/>
                    <a:pt x="894" y="1498"/>
                  </a:cubicBezTo>
                  <a:cubicBezTo>
                    <a:pt x="1195" y="1773"/>
                    <a:pt x="1077" y="1839"/>
                    <a:pt x="1615" y="2403"/>
                  </a:cubicBezTo>
                  <a:cubicBezTo>
                    <a:pt x="2100" y="2899"/>
                    <a:pt x="2461" y="3020"/>
                    <a:pt x="2655" y="3020"/>
                  </a:cubicBezTo>
                  <a:cubicBezTo>
                    <a:pt x="2714" y="3020"/>
                    <a:pt x="2757" y="3009"/>
                    <a:pt x="2784" y="2994"/>
                  </a:cubicBezTo>
                  <a:cubicBezTo>
                    <a:pt x="2889" y="2954"/>
                    <a:pt x="2679" y="2613"/>
                    <a:pt x="2455" y="2233"/>
                  </a:cubicBezTo>
                  <a:cubicBezTo>
                    <a:pt x="2324" y="2180"/>
                    <a:pt x="1773" y="1957"/>
                    <a:pt x="1353" y="1419"/>
                  </a:cubicBezTo>
                  <a:cubicBezTo>
                    <a:pt x="985" y="959"/>
                    <a:pt x="749" y="381"/>
                    <a:pt x="500" y="13"/>
                  </a:cubicBezTo>
                  <a:cubicBezTo>
                    <a:pt x="473" y="13"/>
                    <a:pt x="460" y="13"/>
                    <a:pt x="4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5860291" y="2441284"/>
              <a:ext cx="157068" cy="98037"/>
            </a:xfrm>
            <a:custGeom>
              <a:avLst/>
              <a:gdLst/>
              <a:ahLst/>
              <a:cxnLst/>
              <a:rect l="l" t="t" r="r" b="b"/>
              <a:pathLst>
                <a:path w="4518" h="2820" extrusionOk="0">
                  <a:moveTo>
                    <a:pt x="1144" y="0"/>
                  </a:moveTo>
                  <a:lnTo>
                    <a:pt x="1" y="92"/>
                  </a:lnTo>
                  <a:cubicBezTo>
                    <a:pt x="1" y="92"/>
                    <a:pt x="605" y="998"/>
                    <a:pt x="829" y="1392"/>
                  </a:cubicBezTo>
                  <a:cubicBezTo>
                    <a:pt x="960" y="1615"/>
                    <a:pt x="960" y="1917"/>
                    <a:pt x="946" y="2153"/>
                  </a:cubicBezTo>
                  <a:cubicBezTo>
                    <a:pt x="934" y="2285"/>
                    <a:pt x="920" y="2416"/>
                    <a:pt x="946" y="2547"/>
                  </a:cubicBezTo>
                  <a:cubicBezTo>
                    <a:pt x="989" y="2748"/>
                    <a:pt x="1162" y="2819"/>
                    <a:pt x="1405" y="2819"/>
                  </a:cubicBezTo>
                  <a:cubicBezTo>
                    <a:pt x="1608" y="2819"/>
                    <a:pt x="1860" y="2770"/>
                    <a:pt x="2128" y="2705"/>
                  </a:cubicBezTo>
                  <a:cubicBezTo>
                    <a:pt x="2313" y="2663"/>
                    <a:pt x="2424" y="2650"/>
                    <a:pt x="2517" y="2650"/>
                  </a:cubicBezTo>
                  <a:cubicBezTo>
                    <a:pt x="2650" y="2650"/>
                    <a:pt x="2747" y="2676"/>
                    <a:pt x="2971" y="2676"/>
                  </a:cubicBezTo>
                  <a:cubicBezTo>
                    <a:pt x="3079" y="2676"/>
                    <a:pt x="3216" y="2670"/>
                    <a:pt x="3402" y="2652"/>
                  </a:cubicBezTo>
                  <a:cubicBezTo>
                    <a:pt x="4228" y="2560"/>
                    <a:pt x="4478" y="2245"/>
                    <a:pt x="4505" y="2127"/>
                  </a:cubicBezTo>
                  <a:cubicBezTo>
                    <a:pt x="4517" y="2008"/>
                    <a:pt x="4111" y="1970"/>
                    <a:pt x="3677" y="1930"/>
                  </a:cubicBezTo>
                  <a:cubicBezTo>
                    <a:pt x="3624" y="1917"/>
                    <a:pt x="3559" y="1917"/>
                    <a:pt x="3507" y="1903"/>
                  </a:cubicBezTo>
                  <a:cubicBezTo>
                    <a:pt x="3008" y="1838"/>
                    <a:pt x="2653" y="1523"/>
                    <a:pt x="2207" y="1261"/>
                  </a:cubicBezTo>
                  <a:cubicBezTo>
                    <a:pt x="1774" y="1011"/>
                    <a:pt x="1144" y="0"/>
                    <a:pt x="1144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0"/>
            <p:cNvSpPr/>
            <p:nvPr/>
          </p:nvSpPr>
          <p:spPr>
            <a:xfrm>
              <a:off x="5892240" y="2508346"/>
              <a:ext cx="125119" cy="30976"/>
            </a:xfrm>
            <a:custGeom>
              <a:avLst/>
              <a:gdLst/>
              <a:ahLst/>
              <a:cxnLst/>
              <a:rect l="l" t="t" r="r" b="b"/>
              <a:pathLst>
                <a:path w="3599" h="891" extrusionOk="0">
                  <a:moveTo>
                    <a:pt x="2745" y="1"/>
                  </a:moveTo>
                  <a:cubicBezTo>
                    <a:pt x="2745" y="1"/>
                    <a:pt x="2259" y="356"/>
                    <a:pt x="1564" y="368"/>
                  </a:cubicBezTo>
                  <a:cubicBezTo>
                    <a:pt x="1540" y="369"/>
                    <a:pt x="1517" y="369"/>
                    <a:pt x="1493" y="369"/>
                  </a:cubicBezTo>
                  <a:cubicBezTo>
                    <a:pt x="950" y="369"/>
                    <a:pt x="393" y="224"/>
                    <a:pt x="27" y="224"/>
                  </a:cubicBezTo>
                  <a:cubicBezTo>
                    <a:pt x="15" y="356"/>
                    <a:pt x="1" y="487"/>
                    <a:pt x="27" y="618"/>
                  </a:cubicBezTo>
                  <a:cubicBezTo>
                    <a:pt x="70" y="819"/>
                    <a:pt x="243" y="890"/>
                    <a:pt x="486" y="890"/>
                  </a:cubicBezTo>
                  <a:cubicBezTo>
                    <a:pt x="689" y="890"/>
                    <a:pt x="941" y="841"/>
                    <a:pt x="1209" y="776"/>
                  </a:cubicBezTo>
                  <a:cubicBezTo>
                    <a:pt x="1394" y="734"/>
                    <a:pt x="1505" y="721"/>
                    <a:pt x="1598" y="721"/>
                  </a:cubicBezTo>
                  <a:cubicBezTo>
                    <a:pt x="1731" y="721"/>
                    <a:pt x="1828" y="747"/>
                    <a:pt x="2052" y="747"/>
                  </a:cubicBezTo>
                  <a:cubicBezTo>
                    <a:pt x="2160" y="747"/>
                    <a:pt x="2297" y="741"/>
                    <a:pt x="2483" y="723"/>
                  </a:cubicBezTo>
                  <a:cubicBezTo>
                    <a:pt x="3309" y="631"/>
                    <a:pt x="3559" y="316"/>
                    <a:pt x="3586" y="198"/>
                  </a:cubicBezTo>
                  <a:cubicBezTo>
                    <a:pt x="3598" y="79"/>
                    <a:pt x="3192" y="41"/>
                    <a:pt x="2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5606541" y="2214025"/>
              <a:ext cx="135583" cy="292339"/>
            </a:xfrm>
            <a:custGeom>
              <a:avLst/>
              <a:gdLst/>
              <a:ahLst/>
              <a:cxnLst/>
              <a:rect l="l" t="t" r="r" b="b"/>
              <a:pathLst>
                <a:path w="3900" h="8409" extrusionOk="0">
                  <a:moveTo>
                    <a:pt x="2347" y="1"/>
                  </a:moveTo>
                  <a:cubicBezTo>
                    <a:pt x="2144" y="1"/>
                    <a:pt x="1933" y="102"/>
                    <a:pt x="1721" y="353"/>
                  </a:cubicBezTo>
                  <a:cubicBezTo>
                    <a:pt x="1497" y="629"/>
                    <a:pt x="1287" y="1102"/>
                    <a:pt x="1103" y="1692"/>
                  </a:cubicBezTo>
                  <a:cubicBezTo>
                    <a:pt x="394" y="3990"/>
                    <a:pt x="0" y="7994"/>
                    <a:pt x="0" y="7994"/>
                  </a:cubicBezTo>
                  <a:cubicBezTo>
                    <a:pt x="0" y="7994"/>
                    <a:pt x="381" y="8244"/>
                    <a:pt x="709" y="8335"/>
                  </a:cubicBezTo>
                  <a:cubicBezTo>
                    <a:pt x="920" y="8396"/>
                    <a:pt x="1132" y="8409"/>
                    <a:pt x="1273" y="8409"/>
                  </a:cubicBezTo>
                  <a:cubicBezTo>
                    <a:pt x="1378" y="8409"/>
                    <a:pt x="1444" y="8402"/>
                    <a:pt x="1444" y="8402"/>
                  </a:cubicBezTo>
                  <a:lnTo>
                    <a:pt x="2836" y="4673"/>
                  </a:lnTo>
                  <a:lnTo>
                    <a:pt x="3900" y="1823"/>
                  </a:lnTo>
                  <a:cubicBezTo>
                    <a:pt x="3900" y="1823"/>
                    <a:pt x="3203" y="1"/>
                    <a:pt x="2347" y="1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5328595" y="2099857"/>
              <a:ext cx="594308" cy="375219"/>
            </a:xfrm>
            <a:custGeom>
              <a:avLst/>
              <a:gdLst/>
              <a:ahLst/>
              <a:cxnLst/>
              <a:rect l="l" t="t" r="r" b="b"/>
              <a:pathLst>
                <a:path w="17095" h="10793" extrusionOk="0">
                  <a:moveTo>
                    <a:pt x="1431" y="1"/>
                  </a:moveTo>
                  <a:cubicBezTo>
                    <a:pt x="1431" y="1"/>
                    <a:pt x="0" y="3152"/>
                    <a:pt x="788" y="5147"/>
                  </a:cubicBezTo>
                  <a:cubicBezTo>
                    <a:pt x="893" y="5449"/>
                    <a:pt x="1142" y="5632"/>
                    <a:pt x="1536" y="5632"/>
                  </a:cubicBezTo>
                  <a:cubicBezTo>
                    <a:pt x="1536" y="5632"/>
                    <a:pt x="4135" y="5646"/>
                    <a:pt x="4963" y="5646"/>
                  </a:cubicBezTo>
                  <a:cubicBezTo>
                    <a:pt x="7102" y="5646"/>
                    <a:pt x="9492" y="4176"/>
                    <a:pt x="9807" y="4109"/>
                  </a:cubicBezTo>
                  <a:cubicBezTo>
                    <a:pt x="9831" y="4104"/>
                    <a:pt x="9854" y="4102"/>
                    <a:pt x="9876" y="4102"/>
                  </a:cubicBezTo>
                  <a:cubicBezTo>
                    <a:pt x="10326" y="4102"/>
                    <a:pt x="10540" y="5079"/>
                    <a:pt x="11015" y="6079"/>
                  </a:cubicBezTo>
                  <a:cubicBezTo>
                    <a:pt x="11527" y="7143"/>
                    <a:pt x="15768" y="10793"/>
                    <a:pt x="15768" y="10793"/>
                  </a:cubicBezTo>
                  <a:cubicBezTo>
                    <a:pt x="15768" y="10793"/>
                    <a:pt x="16424" y="10793"/>
                    <a:pt x="16687" y="10700"/>
                  </a:cubicBezTo>
                  <a:cubicBezTo>
                    <a:pt x="16989" y="10583"/>
                    <a:pt x="17094" y="10451"/>
                    <a:pt x="17094" y="10451"/>
                  </a:cubicBezTo>
                  <a:cubicBezTo>
                    <a:pt x="17094" y="10451"/>
                    <a:pt x="12380" y="1077"/>
                    <a:pt x="10818" y="565"/>
                  </a:cubicBezTo>
                  <a:cubicBezTo>
                    <a:pt x="10653" y="514"/>
                    <a:pt x="10414" y="491"/>
                    <a:pt x="10120" y="491"/>
                  </a:cubicBezTo>
                  <a:cubicBezTo>
                    <a:pt x="9341" y="491"/>
                    <a:pt x="8171" y="651"/>
                    <a:pt x="6932" y="880"/>
                  </a:cubicBezTo>
                  <a:cubicBezTo>
                    <a:pt x="6866" y="891"/>
                    <a:pt x="6801" y="896"/>
                    <a:pt x="6735" y="896"/>
                  </a:cubicBezTo>
                  <a:cubicBezTo>
                    <a:pt x="6329" y="896"/>
                    <a:pt x="5939" y="690"/>
                    <a:pt x="5724" y="328"/>
                  </a:cubicBezTo>
                  <a:lnTo>
                    <a:pt x="1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5245020" y="1663382"/>
              <a:ext cx="362008" cy="338472"/>
            </a:xfrm>
            <a:custGeom>
              <a:avLst/>
              <a:gdLst/>
              <a:ahLst/>
              <a:cxnLst/>
              <a:rect l="l" t="t" r="r" b="b"/>
              <a:pathLst>
                <a:path w="10413" h="9736" extrusionOk="0">
                  <a:moveTo>
                    <a:pt x="6233" y="0"/>
                  </a:moveTo>
                  <a:cubicBezTo>
                    <a:pt x="4729" y="0"/>
                    <a:pt x="3832" y="2191"/>
                    <a:pt x="3769" y="2879"/>
                  </a:cubicBezTo>
                  <a:cubicBezTo>
                    <a:pt x="3664" y="4205"/>
                    <a:pt x="2968" y="4402"/>
                    <a:pt x="1984" y="5230"/>
                  </a:cubicBezTo>
                  <a:cubicBezTo>
                    <a:pt x="1" y="6896"/>
                    <a:pt x="579" y="8827"/>
                    <a:pt x="1655" y="9549"/>
                  </a:cubicBezTo>
                  <a:cubicBezTo>
                    <a:pt x="1874" y="9689"/>
                    <a:pt x="2147" y="9735"/>
                    <a:pt x="2413" y="9735"/>
                  </a:cubicBezTo>
                  <a:cubicBezTo>
                    <a:pt x="2946" y="9735"/>
                    <a:pt x="3454" y="9549"/>
                    <a:pt x="3454" y="9549"/>
                  </a:cubicBezTo>
                  <a:cubicBezTo>
                    <a:pt x="3467" y="9549"/>
                    <a:pt x="6579" y="7803"/>
                    <a:pt x="8115" y="6963"/>
                  </a:cubicBezTo>
                  <a:cubicBezTo>
                    <a:pt x="10413" y="6634"/>
                    <a:pt x="8601" y="805"/>
                    <a:pt x="7682" y="253"/>
                  </a:cubicBezTo>
                  <a:cubicBezTo>
                    <a:pt x="7402" y="90"/>
                    <a:pt x="7122" y="41"/>
                    <a:pt x="6924" y="41"/>
                  </a:cubicBezTo>
                  <a:cubicBezTo>
                    <a:pt x="6900" y="41"/>
                    <a:pt x="6876" y="42"/>
                    <a:pt x="6854" y="43"/>
                  </a:cubicBezTo>
                  <a:cubicBezTo>
                    <a:pt x="6723" y="43"/>
                    <a:pt x="6592" y="30"/>
                    <a:pt x="6460" y="17"/>
                  </a:cubicBezTo>
                  <a:cubicBezTo>
                    <a:pt x="6383" y="6"/>
                    <a:pt x="6308" y="0"/>
                    <a:pt x="6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5409354" y="1796775"/>
              <a:ext cx="79925" cy="88164"/>
            </a:xfrm>
            <a:custGeom>
              <a:avLst/>
              <a:gdLst/>
              <a:ahLst/>
              <a:cxnLst/>
              <a:rect l="l" t="t" r="r" b="b"/>
              <a:pathLst>
                <a:path w="2299" h="2536" extrusionOk="0">
                  <a:moveTo>
                    <a:pt x="644" y="1"/>
                  </a:moveTo>
                  <a:cubicBezTo>
                    <a:pt x="460" y="1248"/>
                    <a:pt x="224" y="1431"/>
                    <a:pt x="0" y="1445"/>
                  </a:cubicBezTo>
                  <a:cubicBezTo>
                    <a:pt x="0" y="1445"/>
                    <a:pt x="355" y="2233"/>
                    <a:pt x="841" y="2443"/>
                  </a:cubicBezTo>
                  <a:cubicBezTo>
                    <a:pt x="994" y="2511"/>
                    <a:pt x="1171" y="2535"/>
                    <a:pt x="1344" y="2535"/>
                  </a:cubicBezTo>
                  <a:cubicBezTo>
                    <a:pt x="1735" y="2535"/>
                    <a:pt x="2101" y="2412"/>
                    <a:pt x="2101" y="2403"/>
                  </a:cubicBezTo>
                  <a:cubicBezTo>
                    <a:pt x="2010" y="2350"/>
                    <a:pt x="2049" y="1970"/>
                    <a:pt x="2115" y="1563"/>
                  </a:cubicBezTo>
                  <a:cubicBezTo>
                    <a:pt x="2180" y="1090"/>
                    <a:pt x="2298" y="591"/>
                    <a:pt x="2298" y="591"/>
                  </a:cubicBezTo>
                  <a:lnTo>
                    <a:pt x="736" y="27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0"/>
            <p:cNvSpPr/>
            <p:nvPr/>
          </p:nvSpPr>
          <p:spPr>
            <a:xfrm>
              <a:off x="5434906" y="1797714"/>
              <a:ext cx="54372" cy="46585"/>
            </a:xfrm>
            <a:custGeom>
              <a:avLst/>
              <a:gdLst/>
              <a:ahLst/>
              <a:cxnLst/>
              <a:rect l="l" t="t" r="r" b="b"/>
              <a:pathLst>
                <a:path w="1564" h="1340" extrusionOk="0">
                  <a:moveTo>
                    <a:pt x="1" y="0"/>
                  </a:moveTo>
                  <a:lnTo>
                    <a:pt x="1" y="0"/>
                  </a:lnTo>
                  <a:cubicBezTo>
                    <a:pt x="132" y="485"/>
                    <a:pt x="513" y="1182"/>
                    <a:pt x="1406" y="1339"/>
                  </a:cubicBezTo>
                  <a:cubicBezTo>
                    <a:pt x="1497" y="840"/>
                    <a:pt x="1563" y="564"/>
                    <a:pt x="1563" y="56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992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5423051" y="1704162"/>
              <a:ext cx="113682" cy="130543"/>
            </a:xfrm>
            <a:custGeom>
              <a:avLst/>
              <a:gdLst/>
              <a:ahLst/>
              <a:cxnLst/>
              <a:rect l="l" t="t" r="r" b="b"/>
              <a:pathLst>
                <a:path w="3270" h="3755" extrusionOk="0">
                  <a:moveTo>
                    <a:pt x="1388" y="0"/>
                  </a:moveTo>
                  <a:cubicBezTo>
                    <a:pt x="278" y="0"/>
                    <a:pt x="382" y="897"/>
                    <a:pt x="198" y="2140"/>
                  </a:cubicBezTo>
                  <a:cubicBezTo>
                    <a:pt x="0" y="3465"/>
                    <a:pt x="2127" y="3754"/>
                    <a:pt x="2127" y="3754"/>
                  </a:cubicBezTo>
                  <a:cubicBezTo>
                    <a:pt x="2132" y="3754"/>
                    <a:pt x="2137" y="3755"/>
                    <a:pt x="2142" y="3755"/>
                  </a:cubicBezTo>
                  <a:cubicBezTo>
                    <a:pt x="2703" y="3755"/>
                    <a:pt x="3270" y="1597"/>
                    <a:pt x="3230" y="1142"/>
                  </a:cubicBezTo>
                  <a:cubicBezTo>
                    <a:pt x="3191" y="682"/>
                    <a:pt x="2994" y="144"/>
                    <a:pt x="1628" y="13"/>
                  </a:cubicBezTo>
                  <a:cubicBezTo>
                    <a:pt x="1542" y="5"/>
                    <a:pt x="1462" y="0"/>
                    <a:pt x="138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5408450" y="1700059"/>
              <a:ext cx="124181" cy="63585"/>
            </a:xfrm>
            <a:custGeom>
              <a:avLst/>
              <a:gdLst/>
              <a:ahLst/>
              <a:cxnLst/>
              <a:rect l="l" t="t" r="r" b="b"/>
              <a:pathLst>
                <a:path w="3572" h="1829" extrusionOk="0">
                  <a:moveTo>
                    <a:pt x="2011" y="0"/>
                  </a:moveTo>
                  <a:cubicBezTo>
                    <a:pt x="1789" y="0"/>
                    <a:pt x="1577" y="12"/>
                    <a:pt x="1405" y="26"/>
                  </a:cubicBezTo>
                  <a:cubicBezTo>
                    <a:pt x="1169" y="52"/>
                    <a:pt x="972" y="196"/>
                    <a:pt x="867" y="420"/>
                  </a:cubicBezTo>
                  <a:cubicBezTo>
                    <a:pt x="539" y="1155"/>
                    <a:pt x="0" y="1601"/>
                    <a:pt x="0" y="1601"/>
                  </a:cubicBezTo>
                  <a:cubicBezTo>
                    <a:pt x="0" y="1601"/>
                    <a:pt x="258" y="1829"/>
                    <a:pt x="936" y="1829"/>
                  </a:cubicBezTo>
                  <a:cubicBezTo>
                    <a:pt x="1039" y="1829"/>
                    <a:pt x="1151" y="1823"/>
                    <a:pt x="1274" y="1811"/>
                  </a:cubicBezTo>
                  <a:cubicBezTo>
                    <a:pt x="2206" y="1719"/>
                    <a:pt x="3571" y="537"/>
                    <a:pt x="3571" y="537"/>
                  </a:cubicBezTo>
                  <a:cubicBezTo>
                    <a:pt x="3396" y="99"/>
                    <a:pt x="2655" y="0"/>
                    <a:pt x="2011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5502941" y="1706108"/>
              <a:ext cx="47941" cy="83401"/>
            </a:xfrm>
            <a:custGeom>
              <a:avLst/>
              <a:gdLst/>
              <a:ahLst/>
              <a:cxnLst/>
              <a:rect l="l" t="t" r="r" b="b"/>
              <a:pathLst>
                <a:path w="1379" h="2399" extrusionOk="0">
                  <a:moveTo>
                    <a:pt x="499" y="0"/>
                  </a:moveTo>
                  <a:cubicBezTo>
                    <a:pt x="226" y="0"/>
                    <a:pt x="0" y="258"/>
                    <a:pt x="0" y="258"/>
                  </a:cubicBezTo>
                  <a:cubicBezTo>
                    <a:pt x="0" y="258"/>
                    <a:pt x="459" y="705"/>
                    <a:pt x="604" y="1020"/>
                  </a:cubicBezTo>
                  <a:cubicBezTo>
                    <a:pt x="736" y="1348"/>
                    <a:pt x="774" y="2096"/>
                    <a:pt x="669" y="2399"/>
                  </a:cubicBezTo>
                  <a:cubicBezTo>
                    <a:pt x="669" y="2399"/>
                    <a:pt x="1378" y="1020"/>
                    <a:pt x="972" y="337"/>
                  </a:cubicBezTo>
                  <a:cubicBezTo>
                    <a:pt x="821" y="82"/>
                    <a:pt x="652" y="0"/>
                    <a:pt x="499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5338155" y="1845168"/>
              <a:ext cx="207721" cy="294425"/>
            </a:xfrm>
            <a:custGeom>
              <a:avLst/>
              <a:gdLst/>
              <a:ahLst/>
              <a:cxnLst/>
              <a:rect l="l" t="t" r="r" b="b"/>
              <a:pathLst>
                <a:path w="5975" h="8469" extrusionOk="0">
                  <a:moveTo>
                    <a:pt x="2203" y="0"/>
                  </a:moveTo>
                  <a:cubicBezTo>
                    <a:pt x="2123" y="0"/>
                    <a:pt x="1423" y="1040"/>
                    <a:pt x="749" y="2311"/>
                  </a:cubicBezTo>
                  <a:cubicBezTo>
                    <a:pt x="0" y="3742"/>
                    <a:pt x="198" y="4044"/>
                    <a:pt x="420" y="4937"/>
                  </a:cubicBezTo>
                  <a:cubicBezTo>
                    <a:pt x="460" y="5095"/>
                    <a:pt x="487" y="5252"/>
                    <a:pt x="513" y="5383"/>
                  </a:cubicBezTo>
                  <a:cubicBezTo>
                    <a:pt x="762" y="6683"/>
                    <a:pt x="552" y="6945"/>
                    <a:pt x="854" y="7786"/>
                  </a:cubicBezTo>
                  <a:cubicBezTo>
                    <a:pt x="931" y="7996"/>
                    <a:pt x="2596" y="8188"/>
                    <a:pt x="3911" y="8188"/>
                  </a:cubicBezTo>
                  <a:cubicBezTo>
                    <a:pt x="4155" y="8188"/>
                    <a:pt x="4388" y="8181"/>
                    <a:pt x="4595" y="8167"/>
                  </a:cubicBezTo>
                  <a:cubicBezTo>
                    <a:pt x="5016" y="8141"/>
                    <a:pt x="5331" y="8074"/>
                    <a:pt x="5449" y="7983"/>
                  </a:cubicBezTo>
                  <a:cubicBezTo>
                    <a:pt x="5922" y="7576"/>
                    <a:pt x="5869" y="8468"/>
                    <a:pt x="5935" y="4162"/>
                  </a:cubicBezTo>
                  <a:cubicBezTo>
                    <a:pt x="5974" y="2049"/>
                    <a:pt x="4163" y="184"/>
                    <a:pt x="4163" y="184"/>
                  </a:cubicBezTo>
                  <a:cubicBezTo>
                    <a:pt x="4163" y="184"/>
                    <a:pt x="4101" y="532"/>
                    <a:pt x="3618" y="532"/>
                  </a:cubicBezTo>
                  <a:cubicBezTo>
                    <a:pt x="3327" y="532"/>
                    <a:pt x="2883" y="406"/>
                    <a:pt x="2206" y="1"/>
                  </a:cubicBezTo>
                  <a:cubicBezTo>
                    <a:pt x="2205" y="0"/>
                    <a:pt x="2204" y="0"/>
                    <a:pt x="2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5606541" y="2272847"/>
              <a:ext cx="98594" cy="233517"/>
            </a:xfrm>
            <a:custGeom>
              <a:avLst/>
              <a:gdLst/>
              <a:ahLst/>
              <a:cxnLst/>
              <a:rect l="l" t="t" r="r" b="b"/>
              <a:pathLst>
                <a:path w="2836" h="6717" extrusionOk="0">
                  <a:moveTo>
                    <a:pt x="1103" y="0"/>
                  </a:moveTo>
                  <a:cubicBezTo>
                    <a:pt x="394" y="2298"/>
                    <a:pt x="0" y="6302"/>
                    <a:pt x="0" y="6302"/>
                  </a:cubicBezTo>
                  <a:cubicBezTo>
                    <a:pt x="0" y="6302"/>
                    <a:pt x="381" y="6552"/>
                    <a:pt x="709" y="6643"/>
                  </a:cubicBezTo>
                  <a:cubicBezTo>
                    <a:pt x="920" y="6704"/>
                    <a:pt x="1132" y="6717"/>
                    <a:pt x="1273" y="6717"/>
                  </a:cubicBezTo>
                  <a:cubicBezTo>
                    <a:pt x="1378" y="6717"/>
                    <a:pt x="1444" y="6710"/>
                    <a:pt x="1444" y="6710"/>
                  </a:cubicBezTo>
                  <a:lnTo>
                    <a:pt x="2836" y="2981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0"/>
            <p:cNvSpPr/>
            <p:nvPr/>
          </p:nvSpPr>
          <p:spPr>
            <a:xfrm>
              <a:off x="5482847" y="1851078"/>
              <a:ext cx="104121" cy="243911"/>
            </a:xfrm>
            <a:custGeom>
              <a:avLst/>
              <a:gdLst/>
              <a:ahLst/>
              <a:cxnLst/>
              <a:rect l="l" t="t" r="r" b="b"/>
              <a:pathLst>
                <a:path w="2995" h="7016" extrusionOk="0">
                  <a:moveTo>
                    <a:pt x="1" y="1"/>
                  </a:moveTo>
                  <a:lnTo>
                    <a:pt x="670" y="2311"/>
                  </a:lnTo>
                  <a:cubicBezTo>
                    <a:pt x="670" y="2311"/>
                    <a:pt x="1602" y="6408"/>
                    <a:pt x="2035" y="6842"/>
                  </a:cubicBezTo>
                  <a:cubicBezTo>
                    <a:pt x="2168" y="6970"/>
                    <a:pt x="2306" y="7015"/>
                    <a:pt x="2436" y="7015"/>
                  </a:cubicBezTo>
                  <a:cubicBezTo>
                    <a:pt x="2741" y="7015"/>
                    <a:pt x="2994" y="6763"/>
                    <a:pt x="2994" y="6763"/>
                  </a:cubicBezTo>
                  <a:cubicBezTo>
                    <a:pt x="2994" y="6763"/>
                    <a:pt x="2285" y="1918"/>
                    <a:pt x="2061" y="1117"/>
                  </a:cubicBezTo>
                  <a:cubicBezTo>
                    <a:pt x="1851" y="31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5355955" y="1969766"/>
              <a:ext cx="141980" cy="160058"/>
            </a:xfrm>
            <a:custGeom>
              <a:avLst/>
              <a:gdLst/>
              <a:ahLst/>
              <a:cxnLst/>
              <a:rect l="l" t="t" r="r" b="b"/>
              <a:pathLst>
                <a:path w="4084" h="4604" extrusionOk="0">
                  <a:moveTo>
                    <a:pt x="644" y="0"/>
                  </a:moveTo>
                  <a:lnTo>
                    <a:pt x="1" y="1799"/>
                  </a:lnTo>
                  <a:cubicBezTo>
                    <a:pt x="250" y="3099"/>
                    <a:pt x="40" y="3361"/>
                    <a:pt x="342" y="4202"/>
                  </a:cubicBezTo>
                  <a:cubicBezTo>
                    <a:pt x="419" y="4412"/>
                    <a:pt x="2084" y="4604"/>
                    <a:pt x="3399" y="4604"/>
                  </a:cubicBezTo>
                  <a:cubicBezTo>
                    <a:pt x="3643" y="4604"/>
                    <a:pt x="3876" y="4597"/>
                    <a:pt x="4083" y="4583"/>
                  </a:cubicBezTo>
                  <a:cubicBezTo>
                    <a:pt x="4057" y="4412"/>
                    <a:pt x="3966" y="4202"/>
                    <a:pt x="3834" y="3992"/>
                  </a:cubicBezTo>
                  <a:cubicBezTo>
                    <a:pt x="3546" y="3545"/>
                    <a:pt x="1720" y="3060"/>
                    <a:pt x="1130" y="2535"/>
                  </a:cubicBezTo>
                  <a:cubicBezTo>
                    <a:pt x="539" y="2010"/>
                    <a:pt x="644" y="1"/>
                    <a:pt x="644" y="0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5445440" y="2092939"/>
              <a:ext cx="80377" cy="27742"/>
            </a:xfrm>
            <a:custGeom>
              <a:avLst/>
              <a:gdLst/>
              <a:ahLst/>
              <a:cxnLst/>
              <a:rect l="l" t="t" r="r" b="b"/>
              <a:pathLst>
                <a:path w="2312" h="798" extrusionOk="0">
                  <a:moveTo>
                    <a:pt x="1321" y="0"/>
                  </a:moveTo>
                  <a:cubicBezTo>
                    <a:pt x="897" y="0"/>
                    <a:pt x="0" y="200"/>
                    <a:pt x="0" y="200"/>
                  </a:cubicBezTo>
                  <a:lnTo>
                    <a:pt x="105" y="764"/>
                  </a:lnTo>
                  <a:cubicBezTo>
                    <a:pt x="105" y="764"/>
                    <a:pt x="212" y="797"/>
                    <a:pt x="405" y="797"/>
                  </a:cubicBezTo>
                  <a:cubicBezTo>
                    <a:pt x="575" y="797"/>
                    <a:pt x="813" y="771"/>
                    <a:pt x="1103" y="672"/>
                  </a:cubicBezTo>
                  <a:cubicBezTo>
                    <a:pt x="1225" y="628"/>
                    <a:pt x="1462" y="545"/>
                    <a:pt x="1595" y="545"/>
                  </a:cubicBezTo>
                  <a:cubicBezTo>
                    <a:pt x="1618" y="545"/>
                    <a:pt x="1639" y="548"/>
                    <a:pt x="1654" y="554"/>
                  </a:cubicBezTo>
                  <a:cubicBezTo>
                    <a:pt x="1788" y="585"/>
                    <a:pt x="2151" y="754"/>
                    <a:pt x="2267" y="754"/>
                  </a:cubicBezTo>
                  <a:cubicBezTo>
                    <a:pt x="2298" y="754"/>
                    <a:pt x="2311" y="742"/>
                    <a:pt x="2297" y="711"/>
                  </a:cubicBezTo>
                  <a:cubicBezTo>
                    <a:pt x="2232" y="567"/>
                    <a:pt x="1719" y="133"/>
                    <a:pt x="1509" y="28"/>
                  </a:cubicBezTo>
                  <a:cubicBezTo>
                    <a:pt x="1474" y="9"/>
                    <a:pt x="1407" y="0"/>
                    <a:pt x="1321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0"/>
            <p:cNvSpPr/>
            <p:nvPr/>
          </p:nvSpPr>
          <p:spPr>
            <a:xfrm>
              <a:off x="5244116" y="1845168"/>
              <a:ext cx="211371" cy="288654"/>
            </a:xfrm>
            <a:custGeom>
              <a:avLst/>
              <a:gdLst/>
              <a:ahLst/>
              <a:cxnLst/>
              <a:rect l="l" t="t" r="r" b="b"/>
              <a:pathLst>
                <a:path w="6080" h="8303" extrusionOk="0">
                  <a:moveTo>
                    <a:pt x="4911" y="1"/>
                  </a:moveTo>
                  <a:lnTo>
                    <a:pt x="4911" y="1"/>
                  </a:lnTo>
                  <a:cubicBezTo>
                    <a:pt x="4911" y="1"/>
                    <a:pt x="3165" y="118"/>
                    <a:pt x="2548" y="958"/>
                  </a:cubicBezTo>
                  <a:cubicBezTo>
                    <a:pt x="1695" y="2154"/>
                    <a:pt x="1" y="7234"/>
                    <a:pt x="972" y="7904"/>
                  </a:cubicBezTo>
                  <a:cubicBezTo>
                    <a:pt x="1411" y="8211"/>
                    <a:pt x="2303" y="8302"/>
                    <a:pt x="3212" y="8302"/>
                  </a:cubicBezTo>
                  <a:cubicBezTo>
                    <a:pt x="4561" y="8302"/>
                    <a:pt x="5949" y="8101"/>
                    <a:pt x="5949" y="8101"/>
                  </a:cubicBezTo>
                  <a:cubicBezTo>
                    <a:pt x="5949" y="8101"/>
                    <a:pt x="6080" y="7497"/>
                    <a:pt x="5896" y="7208"/>
                  </a:cubicBezTo>
                  <a:cubicBezTo>
                    <a:pt x="5725" y="6919"/>
                    <a:pt x="2798" y="6446"/>
                    <a:pt x="2666" y="6315"/>
                  </a:cubicBezTo>
                  <a:cubicBezTo>
                    <a:pt x="2521" y="6171"/>
                    <a:pt x="4347" y="3677"/>
                    <a:pt x="4347" y="3269"/>
                  </a:cubicBezTo>
                  <a:cubicBezTo>
                    <a:pt x="4347" y="2875"/>
                    <a:pt x="4911" y="1"/>
                    <a:pt x="4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0"/>
            <p:cNvSpPr/>
            <p:nvPr/>
          </p:nvSpPr>
          <p:spPr>
            <a:xfrm>
              <a:off x="5500195" y="2106254"/>
              <a:ext cx="17834" cy="15123"/>
            </a:xfrm>
            <a:custGeom>
              <a:avLst/>
              <a:gdLst/>
              <a:ahLst/>
              <a:cxnLst/>
              <a:rect l="l" t="t" r="r" b="b"/>
              <a:pathLst>
                <a:path w="513" h="435" extrusionOk="0">
                  <a:moveTo>
                    <a:pt x="1" y="0"/>
                  </a:moveTo>
                  <a:cubicBezTo>
                    <a:pt x="1" y="0"/>
                    <a:pt x="276" y="354"/>
                    <a:pt x="355" y="394"/>
                  </a:cubicBezTo>
                  <a:cubicBezTo>
                    <a:pt x="415" y="429"/>
                    <a:pt x="464" y="435"/>
                    <a:pt x="491" y="435"/>
                  </a:cubicBezTo>
                  <a:cubicBezTo>
                    <a:pt x="504" y="435"/>
                    <a:pt x="512" y="433"/>
                    <a:pt x="512" y="433"/>
                  </a:cubicBezTo>
                  <a:lnTo>
                    <a:pt x="328" y="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5497900" y="2093912"/>
              <a:ext cx="27882" cy="15123"/>
            </a:xfrm>
            <a:custGeom>
              <a:avLst/>
              <a:gdLst/>
              <a:ahLst/>
              <a:cxnLst/>
              <a:rect l="l" t="t" r="r" b="b"/>
              <a:pathLst>
                <a:path w="802" h="435" extrusionOk="0">
                  <a:moveTo>
                    <a:pt x="0" y="0"/>
                  </a:moveTo>
                  <a:lnTo>
                    <a:pt x="316" y="342"/>
                  </a:lnTo>
                  <a:cubicBezTo>
                    <a:pt x="316" y="342"/>
                    <a:pt x="565" y="434"/>
                    <a:pt x="671" y="434"/>
                  </a:cubicBezTo>
                  <a:cubicBezTo>
                    <a:pt x="762" y="434"/>
                    <a:pt x="802" y="382"/>
                    <a:pt x="802" y="38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5444953" y="2125409"/>
              <a:ext cx="288967" cy="6432"/>
            </a:xfrm>
            <a:custGeom>
              <a:avLst/>
              <a:gdLst/>
              <a:ahLst/>
              <a:cxnLst/>
              <a:rect l="l" t="t" r="r" b="b"/>
              <a:pathLst>
                <a:path w="8312" h="185" extrusionOk="0">
                  <a:moveTo>
                    <a:pt x="0" y="1"/>
                  </a:moveTo>
                  <a:lnTo>
                    <a:pt x="0" y="185"/>
                  </a:lnTo>
                  <a:lnTo>
                    <a:pt x="8245" y="18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0"/>
            <p:cNvSpPr/>
            <p:nvPr/>
          </p:nvSpPr>
          <p:spPr>
            <a:xfrm>
              <a:off x="5512502" y="1967924"/>
              <a:ext cx="284864" cy="163917"/>
            </a:xfrm>
            <a:custGeom>
              <a:avLst/>
              <a:gdLst/>
              <a:ahLst/>
              <a:cxnLst/>
              <a:rect l="l" t="t" r="r" b="b"/>
              <a:pathLst>
                <a:path w="8194" h="4715" extrusionOk="0">
                  <a:moveTo>
                    <a:pt x="1905" y="1"/>
                  </a:moveTo>
                  <a:lnTo>
                    <a:pt x="1" y="4715"/>
                  </a:lnTo>
                  <a:lnTo>
                    <a:pt x="6302" y="4715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0"/>
            <p:cNvSpPr/>
            <p:nvPr/>
          </p:nvSpPr>
          <p:spPr>
            <a:xfrm>
              <a:off x="5653995" y="2039609"/>
              <a:ext cx="23779" cy="20546"/>
            </a:xfrm>
            <a:custGeom>
              <a:avLst/>
              <a:gdLst/>
              <a:ahLst/>
              <a:cxnLst/>
              <a:rect l="l" t="t" r="r" b="b"/>
              <a:pathLst>
                <a:path w="684" h="591" extrusionOk="0">
                  <a:moveTo>
                    <a:pt x="434" y="1"/>
                  </a:moveTo>
                  <a:cubicBezTo>
                    <a:pt x="263" y="1"/>
                    <a:pt x="93" y="132"/>
                    <a:pt x="40" y="302"/>
                  </a:cubicBezTo>
                  <a:cubicBezTo>
                    <a:pt x="1" y="460"/>
                    <a:pt x="93" y="591"/>
                    <a:pt x="251" y="591"/>
                  </a:cubicBezTo>
                  <a:cubicBezTo>
                    <a:pt x="421" y="591"/>
                    <a:pt x="592" y="460"/>
                    <a:pt x="644" y="302"/>
                  </a:cubicBezTo>
                  <a:cubicBezTo>
                    <a:pt x="683" y="132"/>
                    <a:pt x="592" y="1"/>
                    <a:pt x="4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0"/>
            <p:cNvSpPr/>
            <p:nvPr/>
          </p:nvSpPr>
          <p:spPr>
            <a:xfrm>
              <a:off x="6993178" y="2744956"/>
              <a:ext cx="360339" cy="237688"/>
            </a:xfrm>
            <a:custGeom>
              <a:avLst/>
              <a:gdLst/>
              <a:ahLst/>
              <a:cxnLst/>
              <a:rect l="l" t="t" r="r" b="b"/>
              <a:pathLst>
                <a:path w="10365" h="6837" extrusionOk="0">
                  <a:moveTo>
                    <a:pt x="4041" y="1"/>
                  </a:moveTo>
                  <a:cubicBezTo>
                    <a:pt x="3568" y="1"/>
                    <a:pt x="3270" y="179"/>
                    <a:pt x="3270" y="179"/>
                  </a:cubicBezTo>
                  <a:cubicBezTo>
                    <a:pt x="828" y="284"/>
                    <a:pt x="735" y="2779"/>
                    <a:pt x="1024" y="3712"/>
                  </a:cubicBezTo>
                  <a:cubicBezTo>
                    <a:pt x="1418" y="5024"/>
                    <a:pt x="0" y="6049"/>
                    <a:pt x="1576" y="6586"/>
                  </a:cubicBezTo>
                  <a:cubicBezTo>
                    <a:pt x="2160" y="6778"/>
                    <a:pt x="2714" y="6836"/>
                    <a:pt x="3194" y="6836"/>
                  </a:cubicBezTo>
                  <a:cubicBezTo>
                    <a:pt x="3929" y="6836"/>
                    <a:pt x="4492" y="6700"/>
                    <a:pt x="4729" y="6700"/>
                  </a:cubicBezTo>
                  <a:cubicBezTo>
                    <a:pt x="4824" y="6700"/>
                    <a:pt x="4866" y="6722"/>
                    <a:pt x="4845" y="6784"/>
                  </a:cubicBezTo>
                  <a:cubicBezTo>
                    <a:pt x="5042" y="6799"/>
                    <a:pt x="5228" y="6807"/>
                    <a:pt x="5403" y="6807"/>
                  </a:cubicBezTo>
                  <a:cubicBezTo>
                    <a:pt x="10364" y="6807"/>
                    <a:pt x="6565" y="723"/>
                    <a:pt x="4700" y="114"/>
                  </a:cubicBezTo>
                  <a:cubicBezTo>
                    <a:pt x="4457" y="30"/>
                    <a:pt x="4234" y="1"/>
                    <a:pt x="40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6937102" y="2991266"/>
              <a:ext cx="131412" cy="220097"/>
            </a:xfrm>
            <a:custGeom>
              <a:avLst/>
              <a:gdLst/>
              <a:ahLst/>
              <a:cxnLst/>
              <a:rect l="l" t="t" r="r" b="b"/>
              <a:pathLst>
                <a:path w="3780" h="6331" extrusionOk="0">
                  <a:moveTo>
                    <a:pt x="3478" y="0"/>
                  </a:moveTo>
                  <a:cubicBezTo>
                    <a:pt x="3478" y="0"/>
                    <a:pt x="2401" y="250"/>
                    <a:pt x="2073" y="735"/>
                  </a:cubicBezTo>
                  <a:cubicBezTo>
                    <a:pt x="1758" y="1222"/>
                    <a:pt x="419" y="5082"/>
                    <a:pt x="195" y="5187"/>
                  </a:cubicBezTo>
                  <a:cubicBezTo>
                    <a:pt x="0" y="5284"/>
                    <a:pt x="1783" y="6330"/>
                    <a:pt x="2698" y="6330"/>
                  </a:cubicBezTo>
                  <a:cubicBezTo>
                    <a:pt x="2892" y="6330"/>
                    <a:pt x="3047" y="6283"/>
                    <a:pt x="3136" y="6171"/>
                  </a:cubicBezTo>
                  <a:cubicBezTo>
                    <a:pt x="3556" y="5646"/>
                    <a:pt x="3780" y="5187"/>
                    <a:pt x="3780" y="5187"/>
                  </a:cubicBezTo>
                  <a:lnTo>
                    <a:pt x="3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7281623" y="4063836"/>
              <a:ext cx="124667" cy="130125"/>
            </a:xfrm>
            <a:custGeom>
              <a:avLst/>
              <a:gdLst/>
              <a:ahLst/>
              <a:cxnLst/>
              <a:rect l="l" t="t" r="r" b="b"/>
              <a:pathLst>
                <a:path w="3586" h="3743" extrusionOk="0">
                  <a:moveTo>
                    <a:pt x="2600" y="1"/>
                  </a:moveTo>
                  <a:lnTo>
                    <a:pt x="1380" y="277"/>
                  </a:lnTo>
                  <a:cubicBezTo>
                    <a:pt x="1380" y="277"/>
                    <a:pt x="1287" y="1130"/>
                    <a:pt x="1327" y="1760"/>
                  </a:cubicBezTo>
                  <a:cubicBezTo>
                    <a:pt x="1366" y="2404"/>
                    <a:pt x="1143" y="3086"/>
                    <a:pt x="578" y="3204"/>
                  </a:cubicBezTo>
                  <a:cubicBezTo>
                    <a:pt x="1" y="3323"/>
                    <a:pt x="237" y="3743"/>
                    <a:pt x="237" y="3743"/>
                  </a:cubicBezTo>
                  <a:lnTo>
                    <a:pt x="1774" y="3743"/>
                  </a:lnTo>
                  <a:cubicBezTo>
                    <a:pt x="2101" y="3743"/>
                    <a:pt x="2456" y="3414"/>
                    <a:pt x="2548" y="2836"/>
                  </a:cubicBezTo>
                  <a:cubicBezTo>
                    <a:pt x="2640" y="2259"/>
                    <a:pt x="3297" y="1944"/>
                    <a:pt x="3441" y="1458"/>
                  </a:cubicBezTo>
                  <a:cubicBezTo>
                    <a:pt x="3585" y="986"/>
                    <a:pt x="2850" y="316"/>
                    <a:pt x="2850" y="316"/>
                  </a:cubicBezTo>
                  <a:lnTo>
                    <a:pt x="26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0"/>
            <p:cNvSpPr/>
            <p:nvPr/>
          </p:nvSpPr>
          <p:spPr>
            <a:xfrm>
              <a:off x="7019217" y="4084834"/>
              <a:ext cx="154739" cy="104086"/>
            </a:xfrm>
            <a:custGeom>
              <a:avLst/>
              <a:gdLst/>
              <a:ahLst/>
              <a:cxnLst/>
              <a:rect l="l" t="t" r="r" b="b"/>
              <a:pathLst>
                <a:path w="4451" h="2994" extrusionOk="0">
                  <a:moveTo>
                    <a:pt x="4188" y="1"/>
                  </a:moveTo>
                  <a:cubicBezTo>
                    <a:pt x="4188" y="1"/>
                    <a:pt x="2888" y="184"/>
                    <a:pt x="2691" y="1051"/>
                  </a:cubicBezTo>
                  <a:cubicBezTo>
                    <a:pt x="2495" y="1905"/>
                    <a:pt x="1326" y="2299"/>
                    <a:pt x="669" y="2404"/>
                  </a:cubicBezTo>
                  <a:cubicBezTo>
                    <a:pt x="0" y="2509"/>
                    <a:pt x="0" y="2981"/>
                    <a:pt x="0" y="2981"/>
                  </a:cubicBezTo>
                  <a:lnTo>
                    <a:pt x="4123" y="2994"/>
                  </a:lnTo>
                  <a:cubicBezTo>
                    <a:pt x="4450" y="2836"/>
                    <a:pt x="4188" y="1"/>
                    <a:pt x="4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0"/>
            <p:cNvSpPr/>
            <p:nvPr/>
          </p:nvSpPr>
          <p:spPr>
            <a:xfrm>
              <a:off x="7004129" y="2983514"/>
              <a:ext cx="272975" cy="299883"/>
            </a:xfrm>
            <a:custGeom>
              <a:avLst/>
              <a:gdLst/>
              <a:ahLst/>
              <a:cxnLst/>
              <a:rect l="l" t="t" r="r" b="b"/>
              <a:pathLst>
                <a:path w="7852" h="8626" extrusionOk="0">
                  <a:moveTo>
                    <a:pt x="4337" y="1"/>
                  </a:moveTo>
                  <a:cubicBezTo>
                    <a:pt x="2543" y="1"/>
                    <a:pt x="1550" y="223"/>
                    <a:pt x="1550" y="223"/>
                  </a:cubicBezTo>
                  <a:cubicBezTo>
                    <a:pt x="1550" y="223"/>
                    <a:pt x="880" y="1419"/>
                    <a:pt x="447" y="3138"/>
                  </a:cubicBezTo>
                  <a:cubicBezTo>
                    <a:pt x="0" y="4858"/>
                    <a:pt x="1091" y="7917"/>
                    <a:pt x="1091" y="7917"/>
                  </a:cubicBezTo>
                  <a:lnTo>
                    <a:pt x="3493" y="8626"/>
                  </a:lnTo>
                  <a:lnTo>
                    <a:pt x="4254" y="8442"/>
                  </a:lnTo>
                  <a:lnTo>
                    <a:pt x="6421" y="7917"/>
                  </a:lnTo>
                  <a:cubicBezTo>
                    <a:pt x="6421" y="7917"/>
                    <a:pt x="6710" y="7826"/>
                    <a:pt x="6959" y="7248"/>
                  </a:cubicBezTo>
                  <a:cubicBezTo>
                    <a:pt x="7051" y="7024"/>
                    <a:pt x="7746" y="6092"/>
                    <a:pt x="7799" y="5410"/>
                  </a:cubicBezTo>
                  <a:cubicBezTo>
                    <a:pt x="7851" y="4359"/>
                    <a:pt x="7799" y="3493"/>
                    <a:pt x="7799" y="3493"/>
                  </a:cubicBezTo>
                  <a:lnTo>
                    <a:pt x="6066" y="66"/>
                  </a:lnTo>
                  <a:cubicBezTo>
                    <a:pt x="5427" y="19"/>
                    <a:pt x="4849" y="1"/>
                    <a:pt x="4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0"/>
            <p:cNvSpPr/>
            <p:nvPr/>
          </p:nvSpPr>
          <p:spPr>
            <a:xfrm>
              <a:off x="7138773" y="3107207"/>
              <a:ext cx="143371" cy="169827"/>
            </a:xfrm>
            <a:custGeom>
              <a:avLst/>
              <a:gdLst/>
              <a:ahLst/>
              <a:cxnLst/>
              <a:rect l="l" t="t" r="r" b="b"/>
              <a:pathLst>
                <a:path w="4124" h="4885" extrusionOk="0">
                  <a:moveTo>
                    <a:pt x="2653" y="0"/>
                  </a:moveTo>
                  <a:cubicBezTo>
                    <a:pt x="3164" y="2928"/>
                    <a:pt x="1" y="3769"/>
                    <a:pt x="1" y="3769"/>
                  </a:cubicBezTo>
                  <a:lnTo>
                    <a:pt x="381" y="4884"/>
                  </a:lnTo>
                  <a:lnTo>
                    <a:pt x="2548" y="4359"/>
                  </a:lnTo>
                  <a:cubicBezTo>
                    <a:pt x="2548" y="4359"/>
                    <a:pt x="2837" y="4268"/>
                    <a:pt x="3086" y="3690"/>
                  </a:cubicBezTo>
                  <a:cubicBezTo>
                    <a:pt x="3178" y="3466"/>
                    <a:pt x="4083" y="2561"/>
                    <a:pt x="4123" y="1864"/>
                  </a:cubicBezTo>
                  <a:lnTo>
                    <a:pt x="2653" y="0"/>
                  </a:ln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7000930" y="3274705"/>
              <a:ext cx="198578" cy="850143"/>
            </a:xfrm>
            <a:custGeom>
              <a:avLst/>
              <a:gdLst/>
              <a:ahLst/>
              <a:cxnLst/>
              <a:rect l="l" t="t" r="r" b="b"/>
              <a:pathLst>
                <a:path w="5712" h="24454" extrusionOk="0">
                  <a:moveTo>
                    <a:pt x="1340" y="1"/>
                  </a:moveTo>
                  <a:cubicBezTo>
                    <a:pt x="1340" y="1"/>
                    <a:pt x="158" y="3702"/>
                    <a:pt x="80" y="4963"/>
                  </a:cubicBezTo>
                  <a:cubicBezTo>
                    <a:pt x="1" y="6223"/>
                    <a:pt x="2350" y="22871"/>
                    <a:pt x="2443" y="23448"/>
                  </a:cubicBezTo>
                  <a:cubicBezTo>
                    <a:pt x="2534" y="24000"/>
                    <a:pt x="3217" y="24354"/>
                    <a:pt x="3217" y="24354"/>
                  </a:cubicBezTo>
                  <a:cubicBezTo>
                    <a:pt x="3217" y="24354"/>
                    <a:pt x="3381" y="24454"/>
                    <a:pt x="3646" y="24454"/>
                  </a:cubicBezTo>
                  <a:cubicBezTo>
                    <a:pt x="3741" y="24454"/>
                    <a:pt x="3848" y="24441"/>
                    <a:pt x="3966" y="24406"/>
                  </a:cubicBezTo>
                  <a:cubicBezTo>
                    <a:pt x="4596" y="24236"/>
                    <a:pt x="4792" y="24026"/>
                    <a:pt x="4792" y="24026"/>
                  </a:cubicBezTo>
                  <a:cubicBezTo>
                    <a:pt x="4792" y="24026"/>
                    <a:pt x="5712" y="12144"/>
                    <a:pt x="5134" y="7904"/>
                  </a:cubicBezTo>
                  <a:cubicBezTo>
                    <a:pt x="4570" y="3662"/>
                    <a:pt x="4556" y="1"/>
                    <a:pt x="4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7050227" y="3271055"/>
              <a:ext cx="321820" cy="813571"/>
            </a:xfrm>
            <a:custGeom>
              <a:avLst/>
              <a:gdLst/>
              <a:ahLst/>
              <a:cxnLst/>
              <a:rect l="l" t="t" r="r" b="b"/>
              <a:pathLst>
                <a:path w="9257" h="23402" extrusionOk="0">
                  <a:moveTo>
                    <a:pt x="4964" y="1"/>
                  </a:moveTo>
                  <a:lnTo>
                    <a:pt x="762" y="355"/>
                  </a:lnTo>
                  <a:cubicBezTo>
                    <a:pt x="762" y="355"/>
                    <a:pt x="1" y="3518"/>
                    <a:pt x="473" y="4319"/>
                  </a:cubicBezTo>
                  <a:cubicBezTo>
                    <a:pt x="2429" y="7641"/>
                    <a:pt x="3336" y="13287"/>
                    <a:pt x="3441" y="14139"/>
                  </a:cubicBezTo>
                  <a:cubicBezTo>
                    <a:pt x="3585" y="15347"/>
                    <a:pt x="6434" y="21164"/>
                    <a:pt x="7327" y="22962"/>
                  </a:cubicBezTo>
                  <a:cubicBezTo>
                    <a:pt x="7459" y="23237"/>
                    <a:pt x="7738" y="23401"/>
                    <a:pt x="8033" y="23401"/>
                  </a:cubicBezTo>
                  <a:cubicBezTo>
                    <a:pt x="8090" y="23401"/>
                    <a:pt x="8148" y="23395"/>
                    <a:pt x="8206" y="23382"/>
                  </a:cubicBezTo>
                  <a:cubicBezTo>
                    <a:pt x="8377" y="23343"/>
                    <a:pt x="8561" y="23291"/>
                    <a:pt x="8692" y="23238"/>
                  </a:cubicBezTo>
                  <a:cubicBezTo>
                    <a:pt x="9125" y="23093"/>
                    <a:pt x="9256" y="22805"/>
                    <a:pt x="9256" y="22805"/>
                  </a:cubicBezTo>
                  <a:cubicBezTo>
                    <a:pt x="9256" y="17803"/>
                    <a:pt x="7931" y="14704"/>
                    <a:pt x="7576" y="13103"/>
                  </a:cubicBezTo>
                  <a:cubicBezTo>
                    <a:pt x="7208" y="11501"/>
                    <a:pt x="7117" y="5724"/>
                    <a:pt x="6946" y="4070"/>
                  </a:cubicBezTo>
                  <a:cubicBezTo>
                    <a:pt x="6775" y="2428"/>
                    <a:pt x="4964" y="1"/>
                    <a:pt x="49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7034722" y="3254646"/>
              <a:ext cx="197222" cy="43595"/>
            </a:xfrm>
            <a:custGeom>
              <a:avLst/>
              <a:gdLst/>
              <a:ahLst/>
              <a:cxnLst/>
              <a:rect l="l" t="t" r="r" b="b"/>
              <a:pathLst>
                <a:path w="5673" h="1254" extrusionOk="0">
                  <a:moveTo>
                    <a:pt x="184" y="0"/>
                  </a:moveTo>
                  <a:lnTo>
                    <a:pt x="184" y="0"/>
                  </a:lnTo>
                  <a:cubicBezTo>
                    <a:pt x="0" y="473"/>
                    <a:pt x="249" y="958"/>
                    <a:pt x="249" y="958"/>
                  </a:cubicBezTo>
                  <a:cubicBezTo>
                    <a:pt x="840" y="1177"/>
                    <a:pt x="1560" y="1254"/>
                    <a:pt x="2279" y="1254"/>
                  </a:cubicBezTo>
                  <a:cubicBezTo>
                    <a:pt x="3976" y="1254"/>
                    <a:pt x="5672" y="827"/>
                    <a:pt x="5672" y="827"/>
                  </a:cubicBezTo>
                  <a:cubicBezTo>
                    <a:pt x="5672" y="459"/>
                    <a:pt x="5541" y="118"/>
                    <a:pt x="5541" y="118"/>
                  </a:cubicBezTo>
                  <a:cubicBezTo>
                    <a:pt x="5541" y="118"/>
                    <a:pt x="2866" y="407"/>
                    <a:pt x="1680" y="407"/>
                  </a:cubicBezTo>
                  <a:cubicBezTo>
                    <a:pt x="1653" y="407"/>
                    <a:pt x="1627" y="407"/>
                    <a:pt x="1602" y="407"/>
                  </a:cubicBezTo>
                  <a:cubicBezTo>
                    <a:pt x="657" y="380"/>
                    <a:pt x="184" y="0"/>
                    <a:pt x="184" y="0"/>
                  </a:cubicBezTo>
                  <a:close/>
                </a:path>
              </a:pathLst>
            </a:custGeom>
            <a:solidFill>
              <a:srgbClr val="1E3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0"/>
            <p:cNvSpPr/>
            <p:nvPr/>
          </p:nvSpPr>
          <p:spPr>
            <a:xfrm>
              <a:off x="7063021" y="3261946"/>
              <a:ext cx="36086" cy="40606"/>
            </a:xfrm>
            <a:custGeom>
              <a:avLst/>
              <a:gdLst/>
              <a:ahLst/>
              <a:cxnLst/>
              <a:rect l="l" t="t" r="r" b="b"/>
              <a:pathLst>
                <a:path w="1038" h="1168" extrusionOk="0">
                  <a:moveTo>
                    <a:pt x="526" y="170"/>
                  </a:moveTo>
                  <a:cubicBezTo>
                    <a:pt x="709" y="170"/>
                    <a:pt x="867" y="354"/>
                    <a:pt x="867" y="578"/>
                  </a:cubicBezTo>
                  <a:cubicBezTo>
                    <a:pt x="867" y="814"/>
                    <a:pt x="709" y="997"/>
                    <a:pt x="526" y="997"/>
                  </a:cubicBezTo>
                  <a:cubicBezTo>
                    <a:pt x="328" y="997"/>
                    <a:pt x="171" y="814"/>
                    <a:pt x="171" y="578"/>
                  </a:cubicBezTo>
                  <a:cubicBezTo>
                    <a:pt x="171" y="354"/>
                    <a:pt x="328" y="170"/>
                    <a:pt x="526" y="170"/>
                  </a:cubicBezTo>
                  <a:close/>
                  <a:moveTo>
                    <a:pt x="526" y="0"/>
                  </a:moveTo>
                  <a:cubicBezTo>
                    <a:pt x="237" y="0"/>
                    <a:pt x="0" y="263"/>
                    <a:pt x="0" y="578"/>
                  </a:cubicBezTo>
                  <a:cubicBezTo>
                    <a:pt x="0" y="906"/>
                    <a:pt x="237" y="1167"/>
                    <a:pt x="526" y="1167"/>
                  </a:cubicBezTo>
                  <a:cubicBezTo>
                    <a:pt x="801" y="1167"/>
                    <a:pt x="1037" y="906"/>
                    <a:pt x="1037" y="578"/>
                  </a:cubicBezTo>
                  <a:cubicBezTo>
                    <a:pt x="1037" y="263"/>
                    <a:pt x="801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0"/>
            <p:cNvSpPr/>
            <p:nvPr/>
          </p:nvSpPr>
          <p:spPr>
            <a:xfrm>
              <a:off x="6899625" y="3132308"/>
              <a:ext cx="267482" cy="209042"/>
            </a:xfrm>
            <a:custGeom>
              <a:avLst/>
              <a:gdLst/>
              <a:ahLst/>
              <a:cxnLst/>
              <a:rect l="l" t="t" r="r" b="b"/>
              <a:pathLst>
                <a:path w="7694" h="6013" extrusionOk="0">
                  <a:moveTo>
                    <a:pt x="5159" y="1"/>
                  </a:moveTo>
                  <a:lnTo>
                    <a:pt x="0" y="53"/>
                  </a:lnTo>
                  <a:lnTo>
                    <a:pt x="2547" y="6013"/>
                  </a:lnTo>
                  <a:lnTo>
                    <a:pt x="7694" y="5960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7047933" y="3213136"/>
              <a:ext cx="95882" cy="58649"/>
            </a:xfrm>
            <a:custGeom>
              <a:avLst/>
              <a:gdLst/>
              <a:ahLst/>
              <a:cxnLst/>
              <a:rect l="l" t="t" r="r" b="b"/>
              <a:pathLst>
                <a:path w="2758" h="1687" extrusionOk="0">
                  <a:moveTo>
                    <a:pt x="1358" y="0"/>
                  </a:moveTo>
                  <a:cubicBezTo>
                    <a:pt x="1343" y="0"/>
                    <a:pt x="1332" y="4"/>
                    <a:pt x="1327" y="13"/>
                  </a:cubicBezTo>
                  <a:cubicBezTo>
                    <a:pt x="1287" y="78"/>
                    <a:pt x="1629" y="524"/>
                    <a:pt x="1629" y="524"/>
                  </a:cubicBezTo>
                  <a:lnTo>
                    <a:pt x="1642" y="538"/>
                  </a:lnTo>
                  <a:cubicBezTo>
                    <a:pt x="1488" y="651"/>
                    <a:pt x="1244" y="679"/>
                    <a:pt x="996" y="679"/>
                  </a:cubicBezTo>
                  <a:cubicBezTo>
                    <a:pt x="742" y="679"/>
                    <a:pt x="484" y="649"/>
                    <a:pt x="318" y="649"/>
                  </a:cubicBezTo>
                  <a:cubicBezTo>
                    <a:pt x="232" y="649"/>
                    <a:pt x="170" y="657"/>
                    <a:pt x="146" y="682"/>
                  </a:cubicBezTo>
                  <a:cubicBezTo>
                    <a:pt x="1" y="827"/>
                    <a:pt x="356" y="1142"/>
                    <a:pt x="539" y="1326"/>
                  </a:cubicBezTo>
                  <a:cubicBezTo>
                    <a:pt x="691" y="1466"/>
                    <a:pt x="1083" y="1686"/>
                    <a:pt x="1451" y="1686"/>
                  </a:cubicBezTo>
                  <a:cubicBezTo>
                    <a:pt x="1530" y="1686"/>
                    <a:pt x="1607" y="1676"/>
                    <a:pt x="1681" y="1653"/>
                  </a:cubicBezTo>
                  <a:cubicBezTo>
                    <a:pt x="1984" y="1562"/>
                    <a:pt x="2469" y="1469"/>
                    <a:pt x="2469" y="1469"/>
                  </a:cubicBezTo>
                  <a:lnTo>
                    <a:pt x="2758" y="944"/>
                  </a:lnTo>
                  <a:lnTo>
                    <a:pt x="2378" y="485"/>
                  </a:lnTo>
                  <a:cubicBezTo>
                    <a:pt x="2378" y="485"/>
                    <a:pt x="2128" y="249"/>
                    <a:pt x="1944" y="209"/>
                  </a:cubicBezTo>
                  <a:cubicBezTo>
                    <a:pt x="1772" y="175"/>
                    <a:pt x="1460" y="0"/>
                    <a:pt x="1358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6909185" y="3162240"/>
              <a:ext cx="29342" cy="35147"/>
            </a:xfrm>
            <a:custGeom>
              <a:avLst/>
              <a:gdLst/>
              <a:ahLst/>
              <a:cxnLst/>
              <a:rect l="l" t="t" r="r" b="b"/>
              <a:pathLst>
                <a:path w="844" h="1011" extrusionOk="0">
                  <a:moveTo>
                    <a:pt x="522" y="0"/>
                  </a:moveTo>
                  <a:cubicBezTo>
                    <a:pt x="335" y="0"/>
                    <a:pt x="119" y="242"/>
                    <a:pt x="119" y="242"/>
                  </a:cubicBezTo>
                  <a:cubicBezTo>
                    <a:pt x="0" y="348"/>
                    <a:pt x="198" y="912"/>
                    <a:pt x="394" y="1004"/>
                  </a:cubicBezTo>
                  <a:cubicBezTo>
                    <a:pt x="404" y="1009"/>
                    <a:pt x="414" y="1011"/>
                    <a:pt x="424" y="1011"/>
                  </a:cubicBezTo>
                  <a:cubicBezTo>
                    <a:pt x="617" y="1011"/>
                    <a:pt x="844" y="220"/>
                    <a:pt x="644" y="45"/>
                  </a:cubicBezTo>
                  <a:cubicBezTo>
                    <a:pt x="607" y="13"/>
                    <a:pt x="565" y="0"/>
                    <a:pt x="522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0"/>
            <p:cNvSpPr/>
            <p:nvPr/>
          </p:nvSpPr>
          <p:spPr>
            <a:xfrm>
              <a:off x="7124172" y="2985773"/>
              <a:ext cx="257470" cy="287785"/>
            </a:xfrm>
            <a:custGeom>
              <a:avLst/>
              <a:gdLst/>
              <a:ahLst/>
              <a:cxnLst/>
              <a:rect l="l" t="t" r="r" b="b"/>
              <a:pathLst>
                <a:path w="7406" h="8278" extrusionOk="0">
                  <a:moveTo>
                    <a:pt x="2613" y="1"/>
                  </a:moveTo>
                  <a:cubicBezTo>
                    <a:pt x="2613" y="1"/>
                    <a:pt x="972" y="2404"/>
                    <a:pt x="1536" y="2955"/>
                  </a:cubicBezTo>
                  <a:cubicBezTo>
                    <a:pt x="3598" y="5016"/>
                    <a:pt x="4083" y="5397"/>
                    <a:pt x="4083" y="5844"/>
                  </a:cubicBezTo>
                  <a:cubicBezTo>
                    <a:pt x="4097" y="6080"/>
                    <a:pt x="421" y="7262"/>
                    <a:pt x="421" y="7262"/>
                  </a:cubicBezTo>
                  <a:cubicBezTo>
                    <a:pt x="66" y="7511"/>
                    <a:pt x="1" y="8062"/>
                    <a:pt x="1" y="8062"/>
                  </a:cubicBezTo>
                  <a:cubicBezTo>
                    <a:pt x="948" y="8216"/>
                    <a:pt x="1796" y="8278"/>
                    <a:pt x="2546" y="8278"/>
                  </a:cubicBezTo>
                  <a:cubicBezTo>
                    <a:pt x="5256" y="8278"/>
                    <a:pt x="6682" y="7463"/>
                    <a:pt x="6867" y="7195"/>
                  </a:cubicBezTo>
                  <a:cubicBezTo>
                    <a:pt x="7406" y="6395"/>
                    <a:pt x="5988" y="3598"/>
                    <a:pt x="5147" y="2089"/>
                  </a:cubicBezTo>
                  <a:cubicBezTo>
                    <a:pt x="4083" y="158"/>
                    <a:pt x="2613" y="1"/>
                    <a:pt x="2613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>
              <a:off x="7095873" y="2910020"/>
              <a:ext cx="81281" cy="89763"/>
            </a:xfrm>
            <a:custGeom>
              <a:avLst/>
              <a:gdLst/>
              <a:ahLst/>
              <a:cxnLst/>
              <a:rect l="l" t="t" r="r" b="b"/>
              <a:pathLst>
                <a:path w="2338" h="2582" extrusionOk="0">
                  <a:moveTo>
                    <a:pt x="1996" y="0"/>
                  </a:moveTo>
                  <a:lnTo>
                    <a:pt x="1891" y="14"/>
                  </a:lnTo>
                  <a:lnTo>
                    <a:pt x="66" y="329"/>
                  </a:lnTo>
                  <a:cubicBezTo>
                    <a:pt x="66" y="329"/>
                    <a:pt x="106" y="814"/>
                    <a:pt x="106" y="1274"/>
                  </a:cubicBezTo>
                  <a:lnTo>
                    <a:pt x="106" y="1287"/>
                  </a:lnTo>
                  <a:cubicBezTo>
                    <a:pt x="106" y="1681"/>
                    <a:pt x="1" y="2285"/>
                    <a:pt x="132" y="2377"/>
                  </a:cubicBezTo>
                  <a:cubicBezTo>
                    <a:pt x="393" y="2525"/>
                    <a:pt x="734" y="2582"/>
                    <a:pt x="1070" y="2582"/>
                  </a:cubicBezTo>
                  <a:cubicBezTo>
                    <a:pt x="1629" y="2582"/>
                    <a:pt x="2170" y="2423"/>
                    <a:pt x="2285" y="2258"/>
                  </a:cubicBezTo>
                  <a:cubicBezTo>
                    <a:pt x="2338" y="2193"/>
                    <a:pt x="2272" y="1970"/>
                    <a:pt x="2193" y="1563"/>
                  </a:cubicBezTo>
                  <a:cubicBezTo>
                    <a:pt x="2128" y="1196"/>
                    <a:pt x="1996" y="630"/>
                    <a:pt x="1996" y="0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7098133" y="2910472"/>
              <a:ext cx="63516" cy="50687"/>
            </a:xfrm>
            <a:custGeom>
              <a:avLst/>
              <a:gdLst/>
              <a:ahLst/>
              <a:cxnLst/>
              <a:rect l="l" t="t" r="r" b="b"/>
              <a:pathLst>
                <a:path w="1827" h="1458" extrusionOk="0">
                  <a:moveTo>
                    <a:pt x="1826" y="1"/>
                  </a:moveTo>
                  <a:lnTo>
                    <a:pt x="1" y="316"/>
                  </a:lnTo>
                  <a:cubicBezTo>
                    <a:pt x="1" y="316"/>
                    <a:pt x="27" y="999"/>
                    <a:pt x="41" y="1458"/>
                  </a:cubicBezTo>
                  <a:cubicBezTo>
                    <a:pt x="1051" y="1445"/>
                    <a:pt x="1603" y="447"/>
                    <a:pt x="1826" y="1"/>
                  </a:cubicBezTo>
                  <a:close/>
                </a:path>
              </a:pathLst>
            </a:custGeom>
            <a:solidFill>
              <a:srgbClr val="F48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7049323" y="2802736"/>
              <a:ext cx="128283" cy="147056"/>
            </a:xfrm>
            <a:custGeom>
              <a:avLst/>
              <a:gdLst/>
              <a:ahLst/>
              <a:cxnLst/>
              <a:rect l="l" t="t" r="r" b="b"/>
              <a:pathLst>
                <a:path w="3690" h="4230" extrusionOk="0">
                  <a:moveTo>
                    <a:pt x="2092" y="1"/>
                  </a:moveTo>
                  <a:cubicBezTo>
                    <a:pt x="2009" y="1"/>
                    <a:pt x="1920" y="5"/>
                    <a:pt x="1825" y="14"/>
                  </a:cubicBezTo>
                  <a:cubicBezTo>
                    <a:pt x="289" y="172"/>
                    <a:pt x="79" y="789"/>
                    <a:pt x="39" y="1301"/>
                  </a:cubicBezTo>
                  <a:cubicBezTo>
                    <a:pt x="1" y="1820"/>
                    <a:pt x="643" y="4230"/>
                    <a:pt x="1267" y="4230"/>
                  </a:cubicBezTo>
                  <a:cubicBezTo>
                    <a:pt x="1274" y="4230"/>
                    <a:pt x="1281" y="4230"/>
                    <a:pt x="1287" y="4229"/>
                  </a:cubicBezTo>
                  <a:cubicBezTo>
                    <a:pt x="1287" y="4229"/>
                    <a:pt x="3689" y="3888"/>
                    <a:pt x="3453" y="2404"/>
                  </a:cubicBezTo>
                  <a:cubicBezTo>
                    <a:pt x="3231" y="1000"/>
                    <a:pt x="3345" y="1"/>
                    <a:pt x="2092" y="1"/>
                  </a:cubicBezTo>
                  <a:close/>
                </a:path>
              </a:pathLst>
            </a:custGeom>
            <a:solidFill>
              <a:srgbClr val="FFAE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7074875" y="2794010"/>
              <a:ext cx="118722" cy="75510"/>
            </a:xfrm>
            <a:custGeom>
              <a:avLst/>
              <a:gdLst/>
              <a:ahLst/>
              <a:cxnLst/>
              <a:rect l="l" t="t" r="r" b="b"/>
              <a:pathLst>
                <a:path w="3415" h="2172" extrusionOk="0">
                  <a:moveTo>
                    <a:pt x="753" y="0"/>
                  </a:moveTo>
                  <a:cubicBezTo>
                    <a:pt x="416" y="0"/>
                    <a:pt x="121" y="102"/>
                    <a:pt x="1" y="410"/>
                  </a:cubicBezTo>
                  <a:cubicBezTo>
                    <a:pt x="1" y="410"/>
                    <a:pt x="932" y="2051"/>
                    <a:pt x="1970" y="2156"/>
                  </a:cubicBezTo>
                  <a:cubicBezTo>
                    <a:pt x="2095" y="2167"/>
                    <a:pt x="2211" y="2172"/>
                    <a:pt x="2318" y="2172"/>
                  </a:cubicBezTo>
                  <a:cubicBezTo>
                    <a:pt x="3109" y="2172"/>
                    <a:pt x="3414" y="1907"/>
                    <a:pt x="3414" y="1907"/>
                  </a:cubicBezTo>
                  <a:cubicBezTo>
                    <a:pt x="3414" y="1907"/>
                    <a:pt x="2548" y="1420"/>
                    <a:pt x="2219" y="384"/>
                  </a:cubicBezTo>
                  <a:cubicBezTo>
                    <a:pt x="2219" y="384"/>
                    <a:pt x="1407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7032879" y="2804543"/>
              <a:ext cx="48428" cy="79508"/>
            </a:xfrm>
            <a:custGeom>
              <a:avLst/>
              <a:gdLst/>
              <a:ahLst/>
              <a:cxnLst/>
              <a:rect l="l" t="t" r="r" b="b"/>
              <a:pathLst>
                <a:path w="1393" h="2287" extrusionOk="0">
                  <a:moveTo>
                    <a:pt x="981" y="1"/>
                  </a:moveTo>
                  <a:cubicBezTo>
                    <a:pt x="823" y="1"/>
                    <a:pt x="635" y="98"/>
                    <a:pt x="447" y="422"/>
                  </a:cubicBezTo>
                  <a:cubicBezTo>
                    <a:pt x="1" y="1170"/>
                    <a:pt x="684" y="2286"/>
                    <a:pt x="684" y="2286"/>
                  </a:cubicBezTo>
                  <a:cubicBezTo>
                    <a:pt x="552" y="1735"/>
                    <a:pt x="644" y="1249"/>
                    <a:pt x="789" y="868"/>
                  </a:cubicBezTo>
                  <a:cubicBezTo>
                    <a:pt x="933" y="475"/>
                    <a:pt x="1393" y="225"/>
                    <a:pt x="1393" y="225"/>
                  </a:cubicBezTo>
                  <a:cubicBezTo>
                    <a:pt x="1393" y="225"/>
                    <a:pt x="1221" y="1"/>
                    <a:pt x="981" y="1"/>
                  </a:cubicBezTo>
                  <a:close/>
                </a:path>
              </a:pathLst>
            </a:custGeom>
            <a:solidFill>
              <a:srgbClr val="0B3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6677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9410-EC43-4F21-8E4B-BF42E0C7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Implementasi</a:t>
            </a:r>
            <a:r>
              <a:rPr lang="en-US" dirty="0"/>
              <a:t>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B31EB-B1A7-4A2F-A331-0C666988B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54321-5ADD-4425-B233-110BD0C2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83" y="2064788"/>
            <a:ext cx="4550784" cy="171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58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493C-D892-4EE8-AB57-3D314335B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BA8B27-1D0E-4964-A993-BB77AEA6A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EC5ED7-EA40-4710-A321-B2717BD9BA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214324"/>
            <a:ext cx="5252085" cy="341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841B-5098-4C65-AD4D-AFD7DC77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2B30D-1918-43FB-98DB-B5A5858E2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D8A70-0D3B-4FE9-897D-0A1264B6A4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80235" y="1781810"/>
            <a:ext cx="4983480" cy="15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23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660FB-5BBB-4F32-B595-52839151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Pelamar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75420-58A4-4B47-849E-BE4373BA9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9CF26-3C3E-4BC2-B9FE-5CD28C82D9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57" y="2111692"/>
            <a:ext cx="5252085" cy="92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65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F6593-8EFB-4E38-B527-2A19A7EC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Batasan </a:t>
            </a:r>
            <a:r>
              <a:rPr lang="en-US" dirty="0" err="1"/>
              <a:t>Masalah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1E468-8A98-49C5-B7A5-91389E438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Dari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permasalahan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, </a:t>
            </a:r>
            <a:r>
              <a:rPr lang="en-US" dirty="0" err="1"/>
              <a:t>ditetapkanlah</a:t>
            </a:r>
            <a:r>
              <a:rPr lang="en-US" dirty="0"/>
              <a:t> </a:t>
            </a:r>
            <a:r>
              <a:rPr lang="en-US" dirty="0" err="1"/>
              <a:t>batasan</a:t>
            </a:r>
            <a:r>
              <a:rPr lang="en-US" dirty="0"/>
              <a:t> pada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pengambilan</a:t>
            </a:r>
            <a:r>
              <a:rPr lang="en-US" dirty="0"/>
              <a:t> </a:t>
            </a:r>
            <a:r>
              <a:rPr lang="en-US" dirty="0" err="1"/>
              <a:t>responden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/>
              <a:t>Hasil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Website.</a:t>
            </a:r>
          </a:p>
          <a:p>
            <a:pPr marL="342900" indent="-228600">
              <a:lnSpc>
                <a:spcPct val="150000"/>
              </a:lnSpc>
              <a:buAutoNum type="arabicPeriod"/>
            </a:pP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diakses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koneksi</a:t>
            </a:r>
            <a:r>
              <a:rPr lang="en-US" dirty="0"/>
              <a:t> internet.</a:t>
            </a:r>
          </a:p>
          <a:p>
            <a:pPr marL="342900" indent="-2286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223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187D-D672-44D4-B355-B0611BCF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2BE1F-37EE-491D-856D-31F48E40F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DC45DE-6A0B-442B-9F93-43DFC8F754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57" y="1537017"/>
            <a:ext cx="5252085" cy="20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303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BE9B8-021D-4275-A9DA-3FD6C46A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Skill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FC95-8E65-4859-BE71-0FBBCDC87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9B8F5-F3F6-464B-A472-545FAD41EB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17470" y="1671320"/>
            <a:ext cx="3909060" cy="180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62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105F-DFCB-4223-B3F5-887A91A4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Tabel</a:t>
            </a:r>
            <a:r>
              <a:rPr lang="en-US" dirty="0"/>
              <a:t> User (admin)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C6FAB-5C76-4360-8680-1F81D1013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49FD5-8217-4303-AC8F-3F83C5F6A1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57" y="2259012"/>
            <a:ext cx="5252085" cy="6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96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ABD0-6338-49A5-AB45-08FD8AE0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9FF20-9092-457B-B1B4-8F3BEA2B03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AD4CC-B211-49F0-B1E6-2522A40C61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79445" y="1310844"/>
            <a:ext cx="2385060" cy="32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93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9230-76AB-4B55-A31B-0E8D232C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Beranda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82F5C-D818-4719-B156-F6C8E5C0F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6E428-F3C2-4883-9DBF-F3FC3DB965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522323"/>
            <a:ext cx="5252085" cy="260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334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35822-6F50-4B87-9548-F2B356649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Edit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37416-A5AA-462E-B494-1808F14FF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0C8DA-C5B5-45DD-8382-BF5C309125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324179"/>
            <a:ext cx="5252085" cy="319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04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06E3-F211-4139-9864-BB0F2B80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Cari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E3D8A-5F2C-47B1-A0E4-4C150AA1B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4C1AE-3603-470C-AF3D-0E94A92249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41195" y="1492454"/>
            <a:ext cx="4861560" cy="286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956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5F30-10EF-4351-9169-783BAF86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Detail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9898-7757-4367-B1AB-B3EBB65B59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100DE-E284-4EC6-90BB-593628CCDE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06905" y="1511504"/>
            <a:ext cx="4930140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5690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8C702-6140-4341-A8C0-9C7D3959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Login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8CF15-4907-4A12-98ED-35FB942D6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790D6-8E5A-46A0-AC07-250986FD4F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68955" y="1270204"/>
            <a:ext cx="2606040" cy="330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18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3C6E8-D1FA-483A-A4A8-113FA505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46911-D229-4614-A15C-E682A98ED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1E06F-B8C7-4E42-8996-3FF9E9AA71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7372" y="1435100"/>
            <a:ext cx="5069205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39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538E-7985-42A0-99F3-11B0C978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Tujuan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B93F2-EC13-4D4B-9544-67E81072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 marL="342900" indent="-228600">
              <a:lnSpc>
                <a:spcPct val="150000"/>
              </a:lnSpc>
              <a:buFont typeface="+mj-lt"/>
              <a:buAutoNum type="arabicPeriod"/>
            </a:pPr>
            <a:r>
              <a:rPr lang="pt-BR" dirty="0"/>
              <a:t>Mengetahui dampak penerapan aplikasi E-Job Vacancy bagi mahasiswa Polinema.</a:t>
            </a:r>
            <a:endParaRPr lang="en-US" dirty="0"/>
          </a:p>
          <a:p>
            <a:pPr marL="342900" indent="-228600">
              <a:lnSpc>
                <a:spcPct val="150000"/>
              </a:lnSpc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244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65E4-0C80-4DFD-B6D0-2FD60C06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Pelamar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B997D-0C7B-49C2-BE5C-65D14BB73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E74DB-7171-4E4E-B7FD-E6C125E0CB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372870"/>
            <a:ext cx="5252085" cy="23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39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B167A-55BC-4ADA-86B2-64EE13FD5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List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E3F05-804B-4D0E-9C12-200B47A7E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263E3-EDEE-427F-9A1A-B23692BC7F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429385"/>
            <a:ext cx="5252085" cy="228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987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9800-2DAB-4180-920A-9D99E3FF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Dashboard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AD84A-9D28-44CA-9434-ADE367E3F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DF680E-1F05-4B8E-A533-431CCD8979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506537"/>
            <a:ext cx="5252085" cy="213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418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97181-737A-4188-88E2-561B309F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DEF8D-75BE-48D2-A1BA-66F780CA10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14C61-C5F8-446A-B65D-008923541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443990"/>
            <a:ext cx="5252085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543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57E0-A469-47E7-9D29-232D30D7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AAA18-3448-4739-9DEE-F6EDD34AC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7D064-3FA6-4F03-8059-B75E2E5960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736611"/>
            <a:ext cx="5252085" cy="237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188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D7719-CFD2-4053-BEB0-79071ED9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Menu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143E1-5562-4BD7-8F0D-7FE6992C2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7CA42-A093-43D0-8AA4-DF2165C3E4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45932" y="1725816"/>
            <a:ext cx="5252085" cy="23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997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E5C6-BB75-4E62-95A9-E7342B389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Papan</a:t>
            </a:r>
            <a:r>
              <a:rPr lang="en-US" dirty="0"/>
              <a:t> Kanban </a:t>
            </a:r>
            <a:r>
              <a:rPr lang="en-US" dirty="0" err="1"/>
              <a:t>Minggu</a:t>
            </a:r>
            <a:r>
              <a:rPr lang="en-US" dirty="0"/>
              <a:t> 1-2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AB9D9-4570-44CB-8E65-554AD1C99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03E6E-347C-45BA-B9EA-41AA68B06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4065" y="1519441"/>
            <a:ext cx="4655820" cy="28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072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1AD5-745B-4B27-9A7B-36EB7346D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2015F-FD00-4366-8315-2C3A4159A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4EC7C-E04F-4539-88BD-E6E71002BB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98345" y="1614056"/>
            <a:ext cx="4747260" cy="26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36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53B45-C97F-4243-A152-828900F3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5BEB6-461B-4FD5-9D9F-F926E68957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3BBCC-1265-48AC-B05F-F00E17CA5B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0705" y="1715339"/>
            <a:ext cx="5082540" cy="241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39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A855B-C1F4-42D2-A2A3-7676B30C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D71E7-E3CA-4BCC-9F4E-0E6E542D1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18009-CC1C-4080-A991-4FEEACFEE7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92605" y="1701051"/>
            <a:ext cx="5158740" cy="24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34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6465-3264-4EA3-A824-5E591E00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Manfaat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CFDC8-1458-4CE5-95D4-14D434FE3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5" y="1237558"/>
            <a:ext cx="7717500" cy="3681771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Pencocokan</a:t>
            </a:r>
            <a:r>
              <a:rPr lang="en-US" dirty="0"/>
              <a:t> Skill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 </a:t>
            </a:r>
            <a:r>
              <a:rPr lang="en-US" dirty="0" err="1"/>
              <a:t>berikut</a:t>
            </a:r>
            <a:r>
              <a:rPr lang="en-US" dirty="0"/>
              <a:t> :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Penulis</a:t>
            </a:r>
            <a:r>
              <a:rPr lang="en-US" dirty="0"/>
              <a:t> </a:t>
            </a:r>
            <a:r>
              <a:rPr lang="en-US" dirty="0" err="1"/>
              <a:t>Penulisan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Akhir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dan 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gambaran</a:t>
            </a:r>
            <a:r>
              <a:rPr lang="en-US" dirty="0"/>
              <a:t> </a:t>
            </a:r>
            <a:r>
              <a:rPr lang="en-US" dirty="0" err="1"/>
              <a:t>praktek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E-Job Vacancy </a:t>
            </a:r>
            <a:r>
              <a:rPr lang="en-US" dirty="0" err="1"/>
              <a:t>Berbasis</a:t>
            </a:r>
            <a:r>
              <a:rPr lang="en-US" dirty="0"/>
              <a:t> Website. </a:t>
            </a:r>
            <a:r>
              <a:rPr lang="en-US" dirty="0" err="1"/>
              <a:t>Penulis</a:t>
            </a:r>
            <a:r>
              <a:rPr lang="en-US" dirty="0"/>
              <a:t> juga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spesifikasi</a:t>
            </a:r>
            <a:r>
              <a:rPr lang="en-US" dirty="0"/>
              <a:t> skill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diimplementasikan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mempermudah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masa </a:t>
            </a:r>
            <a:r>
              <a:rPr lang="en-US" dirty="0" err="1"/>
              <a:t>pandemi</a:t>
            </a:r>
            <a:r>
              <a:rPr lang="en-US" dirty="0"/>
              <a:t> COVID-19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47793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8CDF-051A-4847-9721-70CBBF1EC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6-7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D7B62-A2D7-4870-B237-2075A55C1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523CD-8556-4C06-B1F4-7A11610B5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275" y="1436256"/>
            <a:ext cx="5105400" cy="297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565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568C-87B3-4311-A278-01105DB1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CB5A0-AEE1-427C-9BC4-A2EE36FA6C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EC225-10D2-4110-B97A-9102A9216A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19275" y="1371804"/>
            <a:ext cx="5105400" cy="31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086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C0BAF-680B-4619-BBD0-1A560899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Minggu</a:t>
            </a:r>
            <a:r>
              <a:rPr lang="en-US" dirty="0"/>
              <a:t> 9-10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7D5FA-5E8E-40E6-B0EE-B39A15D19B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91DAD-2D56-4D37-9CDB-C45812BFD3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96415" y="1358469"/>
            <a:ext cx="5151120" cy="312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713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AA35-BD65-4449-A0E2-9FE75883C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B395D-C69B-4CBC-9E74-38519B83E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2ADD59-7C4C-4CC3-BCEA-ABADADACE46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04035" y="1362596"/>
            <a:ext cx="5135880" cy="31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010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2295-63CA-4C4E-8345-A4EAF741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Input Data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E8428-CD55-46DA-95AD-A8AE16189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23140-9C57-4C97-8D68-EA471D82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28" y="1423688"/>
            <a:ext cx="3033824" cy="2593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5A8227-F930-4668-A9F6-E878A0CE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111" y="1423688"/>
            <a:ext cx="3247090" cy="890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3F8FF0-71BC-48B5-A8E6-CBF3BD062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111" y="2190306"/>
            <a:ext cx="3247090" cy="207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046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02EE-05D2-490B-9AE3-244E1028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Input Data </a:t>
            </a:r>
            <a:r>
              <a:rPr lang="en-US" dirty="0" err="1"/>
              <a:t>Pekerjaan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3E905-D0B8-407D-A669-7E222A3D2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F0974-AF49-4083-AA9E-6CDA174D9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37" y="1703758"/>
            <a:ext cx="4465676" cy="24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846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2CC9-67CE-4368-8BE5-C190E57A0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Proses </a:t>
            </a:r>
            <a:r>
              <a:rPr lang="en-US" dirty="0" err="1"/>
              <a:t>Pencocokan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A0A61E-1E62-4F8F-87FE-E20FE7735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9115B-60B4-426C-95B2-E5C4863D3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546" y="1614446"/>
            <a:ext cx="4720858" cy="21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275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64E0-3556-47FB-807A-209D33F96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433175"/>
            <a:ext cx="7717500" cy="564900"/>
          </a:xfrm>
        </p:spPr>
        <p:txBody>
          <a:bodyPr/>
          <a:lstStyle/>
          <a:p>
            <a:pPr algn="ctr"/>
            <a:r>
              <a:rPr lang="en-US" dirty="0" err="1"/>
              <a:t>Menampilkan</a:t>
            </a:r>
            <a:r>
              <a:rPr lang="en-US" dirty="0"/>
              <a:t> Data Pada </a:t>
            </a:r>
            <a:br>
              <a:rPr lang="en-US" dirty="0"/>
            </a:br>
            <a:r>
              <a:rPr lang="en-US" dirty="0"/>
              <a:t>Halaman Cari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Kerja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570BC-8670-4F3F-8A25-898FB5F273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0F760-FA00-4A33-BC94-BE106CD2E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31" y="1862903"/>
            <a:ext cx="4976088" cy="178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45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>
            <a:spLocks noGrp="1"/>
          </p:cNvSpPr>
          <p:nvPr>
            <p:ph type="title"/>
          </p:nvPr>
        </p:nvSpPr>
        <p:spPr>
          <a:xfrm>
            <a:off x="634866" y="2259528"/>
            <a:ext cx="4032444" cy="13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Hasil dan </a:t>
            </a:r>
            <a:r>
              <a:rPr lang="en-US" sz="4800" dirty="0" err="1"/>
              <a:t>Pembahasan</a:t>
            </a:r>
            <a:endParaRPr sz="4800" dirty="0"/>
          </a:p>
        </p:txBody>
      </p:sp>
      <p:grpSp>
        <p:nvGrpSpPr>
          <p:cNvPr id="417" name="Google Shape;417;p39"/>
          <p:cNvGrpSpPr/>
          <p:nvPr/>
        </p:nvGrpSpPr>
        <p:grpSpPr>
          <a:xfrm>
            <a:off x="4780459" y="570165"/>
            <a:ext cx="3617130" cy="3591078"/>
            <a:chOff x="4813634" y="583440"/>
            <a:chExt cx="3617130" cy="3591078"/>
          </a:xfrm>
        </p:grpSpPr>
        <p:sp>
          <p:nvSpPr>
            <p:cNvPr id="418" name="Google Shape;418;p39"/>
            <p:cNvSpPr/>
            <p:nvPr/>
          </p:nvSpPr>
          <p:spPr>
            <a:xfrm>
              <a:off x="7094670" y="583440"/>
              <a:ext cx="875904" cy="198837"/>
            </a:xfrm>
            <a:custGeom>
              <a:avLst/>
              <a:gdLst/>
              <a:ahLst/>
              <a:cxnLst/>
              <a:rect l="l" t="t" r="r" b="b"/>
              <a:pathLst>
                <a:path w="22964" h="5213" extrusionOk="0">
                  <a:moveTo>
                    <a:pt x="1" y="0"/>
                  </a:moveTo>
                  <a:lnTo>
                    <a:pt x="17934" y="5213"/>
                  </a:lnTo>
                  <a:lnTo>
                    <a:pt x="22963" y="25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7094670" y="583440"/>
              <a:ext cx="616497" cy="337561"/>
            </a:xfrm>
            <a:custGeom>
              <a:avLst/>
              <a:gdLst/>
              <a:ahLst/>
              <a:cxnLst/>
              <a:rect l="l" t="t" r="r" b="b"/>
              <a:pathLst>
                <a:path w="16163" h="8850" extrusionOk="0">
                  <a:moveTo>
                    <a:pt x="1" y="0"/>
                  </a:moveTo>
                  <a:lnTo>
                    <a:pt x="10872" y="8849"/>
                  </a:lnTo>
                  <a:lnTo>
                    <a:pt x="16162" y="6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5008962" y="4054751"/>
              <a:ext cx="3263053" cy="119767"/>
            </a:xfrm>
            <a:custGeom>
              <a:avLst/>
              <a:gdLst/>
              <a:ahLst/>
              <a:cxnLst/>
              <a:rect l="l" t="t" r="r" b="b"/>
              <a:pathLst>
                <a:path w="85549" h="3140" extrusionOk="0">
                  <a:moveTo>
                    <a:pt x="85549" y="1"/>
                  </a:moveTo>
                  <a:cubicBezTo>
                    <a:pt x="85549" y="1"/>
                    <a:pt x="33436" y="257"/>
                    <a:pt x="10558" y="257"/>
                  </a:cubicBezTo>
                  <a:cubicBezTo>
                    <a:pt x="4123" y="257"/>
                    <a:pt x="1" y="237"/>
                    <a:pt x="1" y="185"/>
                  </a:cubicBezTo>
                  <a:lnTo>
                    <a:pt x="1" y="1550"/>
                  </a:lnTo>
                  <a:cubicBezTo>
                    <a:pt x="1" y="2220"/>
                    <a:pt x="539" y="2772"/>
                    <a:pt x="1209" y="2772"/>
                  </a:cubicBezTo>
                  <a:lnTo>
                    <a:pt x="84327" y="3139"/>
                  </a:lnTo>
                  <a:cubicBezTo>
                    <a:pt x="84335" y="3139"/>
                    <a:pt x="84342" y="3140"/>
                    <a:pt x="84350" y="3140"/>
                  </a:cubicBezTo>
                  <a:cubicBezTo>
                    <a:pt x="85010" y="3140"/>
                    <a:pt x="85549" y="2593"/>
                    <a:pt x="85549" y="1931"/>
                  </a:cubicBezTo>
                  <a:lnTo>
                    <a:pt x="85549" y="1"/>
                  </a:lnTo>
                  <a:close/>
                </a:path>
              </a:pathLst>
            </a:custGeom>
            <a:solidFill>
              <a:srgbClr val="99B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5412090" y="1551916"/>
              <a:ext cx="2452792" cy="1759247"/>
            </a:xfrm>
            <a:custGeom>
              <a:avLst/>
              <a:gdLst/>
              <a:ahLst/>
              <a:cxnLst/>
              <a:rect l="l" t="t" r="r" b="b"/>
              <a:pathLst>
                <a:path w="64306" h="46123" extrusionOk="0">
                  <a:moveTo>
                    <a:pt x="210" y="1"/>
                  </a:moveTo>
                  <a:cubicBezTo>
                    <a:pt x="93" y="1"/>
                    <a:pt x="0" y="93"/>
                    <a:pt x="0" y="211"/>
                  </a:cubicBezTo>
                  <a:lnTo>
                    <a:pt x="0" y="45913"/>
                  </a:lnTo>
                  <a:cubicBezTo>
                    <a:pt x="0" y="46018"/>
                    <a:pt x="93" y="46123"/>
                    <a:pt x="210" y="46123"/>
                  </a:cubicBezTo>
                  <a:lnTo>
                    <a:pt x="64095" y="46123"/>
                  </a:lnTo>
                  <a:cubicBezTo>
                    <a:pt x="64214" y="46123"/>
                    <a:pt x="64305" y="46018"/>
                    <a:pt x="64305" y="45913"/>
                  </a:cubicBezTo>
                  <a:lnTo>
                    <a:pt x="64305" y="211"/>
                  </a:lnTo>
                  <a:cubicBezTo>
                    <a:pt x="64305" y="93"/>
                    <a:pt x="64214" y="1"/>
                    <a:pt x="64095" y="1"/>
                  </a:cubicBezTo>
                  <a:close/>
                </a:path>
              </a:pathLst>
            </a:custGeom>
            <a:solidFill>
              <a:srgbClr val="00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4991416" y="3300102"/>
              <a:ext cx="3293109" cy="797293"/>
            </a:xfrm>
            <a:custGeom>
              <a:avLst/>
              <a:gdLst/>
              <a:ahLst/>
              <a:cxnLst/>
              <a:rect l="l" t="t" r="r" b="b"/>
              <a:pathLst>
                <a:path w="86337" h="20903" extrusionOk="0">
                  <a:moveTo>
                    <a:pt x="12841" y="1"/>
                  </a:moveTo>
                  <a:cubicBezTo>
                    <a:pt x="11817" y="1"/>
                    <a:pt x="10859" y="552"/>
                    <a:pt x="10360" y="1431"/>
                  </a:cubicBezTo>
                  <a:lnTo>
                    <a:pt x="447" y="18893"/>
                  </a:lnTo>
                  <a:cubicBezTo>
                    <a:pt x="1" y="19695"/>
                    <a:pt x="579" y="20692"/>
                    <a:pt x="1498" y="20692"/>
                  </a:cubicBezTo>
                  <a:lnTo>
                    <a:pt x="84813" y="20902"/>
                  </a:lnTo>
                  <a:cubicBezTo>
                    <a:pt x="85759" y="20902"/>
                    <a:pt x="86336" y="19891"/>
                    <a:pt x="85864" y="19077"/>
                  </a:cubicBezTo>
                  <a:lnTo>
                    <a:pt x="75518" y="1471"/>
                  </a:lnTo>
                  <a:cubicBezTo>
                    <a:pt x="75007" y="605"/>
                    <a:pt x="74074" y="66"/>
                    <a:pt x="73064" y="66"/>
                  </a:cubicBezTo>
                  <a:lnTo>
                    <a:pt x="128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9"/>
            <p:cNvSpPr/>
            <p:nvPr/>
          </p:nvSpPr>
          <p:spPr>
            <a:xfrm>
              <a:off x="5521787" y="1664094"/>
              <a:ext cx="2255480" cy="1491372"/>
            </a:xfrm>
            <a:custGeom>
              <a:avLst/>
              <a:gdLst/>
              <a:ahLst/>
              <a:cxnLst/>
              <a:rect l="l" t="t" r="r" b="b"/>
              <a:pathLst>
                <a:path w="59133" h="39100" extrusionOk="0">
                  <a:moveTo>
                    <a:pt x="0" y="1"/>
                  </a:moveTo>
                  <a:lnTo>
                    <a:pt x="0" y="39099"/>
                  </a:lnTo>
                  <a:lnTo>
                    <a:pt x="59132" y="39099"/>
                  </a:lnTo>
                  <a:lnTo>
                    <a:pt x="591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9"/>
            <p:cNvSpPr/>
            <p:nvPr/>
          </p:nvSpPr>
          <p:spPr>
            <a:xfrm>
              <a:off x="5370552" y="3349191"/>
              <a:ext cx="2560430" cy="372080"/>
            </a:xfrm>
            <a:custGeom>
              <a:avLst/>
              <a:gdLst/>
              <a:ahLst/>
              <a:cxnLst/>
              <a:rect l="l" t="t" r="r" b="b"/>
              <a:pathLst>
                <a:path w="67128" h="9755" extrusionOk="0">
                  <a:moveTo>
                    <a:pt x="60432" y="1"/>
                  </a:moveTo>
                  <a:cubicBezTo>
                    <a:pt x="54288" y="20"/>
                    <a:pt x="31811" y="76"/>
                    <a:pt x="17289" y="76"/>
                  </a:cubicBezTo>
                  <a:cubicBezTo>
                    <a:pt x="12356" y="76"/>
                    <a:pt x="8341" y="70"/>
                    <a:pt x="6197" y="53"/>
                  </a:cubicBezTo>
                  <a:cubicBezTo>
                    <a:pt x="5159" y="53"/>
                    <a:pt x="4214" y="643"/>
                    <a:pt x="3755" y="1576"/>
                  </a:cubicBezTo>
                  <a:lnTo>
                    <a:pt x="197" y="8915"/>
                  </a:lnTo>
                  <a:cubicBezTo>
                    <a:pt x="0" y="9309"/>
                    <a:pt x="289" y="9755"/>
                    <a:pt x="722" y="9755"/>
                  </a:cubicBezTo>
                  <a:lnTo>
                    <a:pt x="66406" y="9755"/>
                  </a:lnTo>
                  <a:cubicBezTo>
                    <a:pt x="66852" y="9755"/>
                    <a:pt x="67127" y="9282"/>
                    <a:pt x="66917" y="8888"/>
                  </a:cubicBezTo>
                  <a:lnTo>
                    <a:pt x="62795" y="1405"/>
                  </a:lnTo>
                  <a:cubicBezTo>
                    <a:pt x="62322" y="538"/>
                    <a:pt x="61417" y="1"/>
                    <a:pt x="60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6114179" y="3756286"/>
              <a:ext cx="1098237" cy="284009"/>
            </a:xfrm>
            <a:custGeom>
              <a:avLst/>
              <a:gdLst/>
              <a:ahLst/>
              <a:cxnLst/>
              <a:rect l="l" t="t" r="r" b="b"/>
              <a:pathLst>
                <a:path w="28793" h="7446" extrusionOk="0">
                  <a:moveTo>
                    <a:pt x="25969" y="1"/>
                  </a:moveTo>
                  <a:cubicBezTo>
                    <a:pt x="23232" y="24"/>
                    <a:pt x="9951" y="114"/>
                    <a:pt x="4093" y="114"/>
                  </a:cubicBezTo>
                  <a:cubicBezTo>
                    <a:pt x="3125" y="114"/>
                    <a:pt x="2360" y="112"/>
                    <a:pt x="1878" y="106"/>
                  </a:cubicBezTo>
                  <a:cubicBezTo>
                    <a:pt x="1549" y="106"/>
                    <a:pt x="1261" y="342"/>
                    <a:pt x="1195" y="671"/>
                  </a:cubicBezTo>
                  <a:lnTo>
                    <a:pt x="79" y="6632"/>
                  </a:lnTo>
                  <a:cubicBezTo>
                    <a:pt x="0" y="7052"/>
                    <a:pt x="329" y="7446"/>
                    <a:pt x="749" y="7446"/>
                  </a:cubicBezTo>
                  <a:lnTo>
                    <a:pt x="27991" y="7446"/>
                  </a:lnTo>
                  <a:cubicBezTo>
                    <a:pt x="28464" y="7446"/>
                    <a:pt x="28793" y="6986"/>
                    <a:pt x="28648" y="6539"/>
                  </a:cubicBezTo>
                  <a:lnTo>
                    <a:pt x="26626" y="461"/>
                  </a:lnTo>
                  <a:cubicBezTo>
                    <a:pt x="26535" y="185"/>
                    <a:pt x="26272" y="1"/>
                    <a:pt x="25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7552342" y="1551916"/>
              <a:ext cx="72166" cy="38"/>
            </a:xfrm>
            <a:custGeom>
              <a:avLst/>
              <a:gdLst/>
              <a:ahLst/>
              <a:cxnLst/>
              <a:rect l="l" t="t" r="r" b="b"/>
              <a:pathLst>
                <a:path w="1892" h="1" extrusionOk="0">
                  <a:moveTo>
                    <a:pt x="189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7552342" y="1551916"/>
              <a:ext cx="72166" cy="112215"/>
            </a:xfrm>
            <a:custGeom>
              <a:avLst/>
              <a:gdLst/>
              <a:ahLst/>
              <a:cxnLst/>
              <a:rect l="l" t="t" r="r" b="b"/>
              <a:pathLst>
                <a:path w="1892" h="2942" extrusionOk="0">
                  <a:moveTo>
                    <a:pt x="1" y="1"/>
                  </a:moveTo>
                  <a:lnTo>
                    <a:pt x="1" y="2942"/>
                  </a:lnTo>
                  <a:lnTo>
                    <a:pt x="1760" y="2942"/>
                  </a:lnTo>
                  <a:lnTo>
                    <a:pt x="1891" y="1"/>
                  </a:lnTo>
                  <a:close/>
                </a:path>
              </a:pathLst>
            </a:custGeom>
            <a:solidFill>
              <a:srgbClr val="000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7552342" y="1664094"/>
              <a:ext cx="67169" cy="1490876"/>
            </a:xfrm>
            <a:custGeom>
              <a:avLst/>
              <a:gdLst/>
              <a:ahLst/>
              <a:cxnLst/>
              <a:rect l="l" t="t" r="r" b="b"/>
              <a:pathLst>
                <a:path w="1761" h="39087" extrusionOk="0">
                  <a:moveTo>
                    <a:pt x="1" y="1"/>
                  </a:moveTo>
                  <a:lnTo>
                    <a:pt x="1" y="39086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5B8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5696022" y="1551916"/>
              <a:ext cx="72166" cy="1603091"/>
            </a:xfrm>
            <a:custGeom>
              <a:avLst/>
              <a:gdLst/>
              <a:ahLst/>
              <a:cxnLst/>
              <a:rect l="l" t="t" r="r" b="b"/>
              <a:pathLst>
                <a:path w="1892" h="42029" extrusionOk="0">
                  <a:moveTo>
                    <a:pt x="1" y="1"/>
                  </a:moveTo>
                  <a:lnTo>
                    <a:pt x="1892" y="42027"/>
                  </a:lnTo>
                  <a:lnTo>
                    <a:pt x="1892" y="42027"/>
                  </a:lnTo>
                  <a:cubicBezTo>
                    <a:pt x="1891" y="41738"/>
                    <a:pt x="1878" y="1"/>
                    <a:pt x="1878" y="1"/>
                  </a:cubicBezTo>
                  <a:close/>
                  <a:moveTo>
                    <a:pt x="1892" y="42027"/>
                  </a:moveTo>
                  <a:cubicBezTo>
                    <a:pt x="1892" y="42028"/>
                    <a:pt x="1892" y="42029"/>
                    <a:pt x="1892" y="42029"/>
                  </a:cubicBezTo>
                  <a:cubicBezTo>
                    <a:pt x="1892" y="42029"/>
                    <a:pt x="1892" y="42028"/>
                    <a:pt x="1892" y="42027"/>
                  </a:cubicBezTo>
                  <a:lnTo>
                    <a:pt x="1892" y="42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768150" y="1087188"/>
              <a:ext cx="1784230" cy="2067781"/>
            </a:xfrm>
            <a:custGeom>
              <a:avLst/>
              <a:gdLst/>
              <a:ahLst/>
              <a:cxnLst/>
              <a:rect l="l" t="t" r="r" b="b"/>
              <a:pathLst>
                <a:path w="46778" h="54212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54211"/>
                  </a:lnTo>
                  <a:lnTo>
                    <a:pt x="46778" y="54211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5768150" y="1087188"/>
              <a:ext cx="1784230" cy="139792"/>
            </a:xfrm>
            <a:custGeom>
              <a:avLst/>
              <a:gdLst/>
              <a:ahLst/>
              <a:cxnLst/>
              <a:rect l="l" t="t" r="r" b="b"/>
              <a:pathLst>
                <a:path w="46778" h="3665" extrusionOk="0">
                  <a:moveTo>
                    <a:pt x="1366" y="1"/>
                  </a:moveTo>
                  <a:cubicBezTo>
                    <a:pt x="605" y="1"/>
                    <a:pt x="1" y="605"/>
                    <a:pt x="1" y="1366"/>
                  </a:cubicBezTo>
                  <a:lnTo>
                    <a:pt x="1" y="3664"/>
                  </a:lnTo>
                  <a:lnTo>
                    <a:pt x="46778" y="3664"/>
                  </a:lnTo>
                  <a:lnTo>
                    <a:pt x="46778" y="1366"/>
                  </a:lnTo>
                  <a:cubicBezTo>
                    <a:pt x="46778" y="605"/>
                    <a:pt x="46174" y="1"/>
                    <a:pt x="45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585175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rgbClr val="E84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006998" y="1138795"/>
              <a:ext cx="55650" cy="55612"/>
            </a:xfrm>
            <a:custGeom>
              <a:avLst/>
              <a:gdLst/>
              <a:ahLst/>
              <a:cxnLst/>
              <a:rect l="l" t="t" r="r" b="b"/>
              <a:pathLst>
                <a:path w="1459" h="1458" extrusionOk="0">
                  <a:moveTo>
                    <a:pt x="736" y="1"/>
                  </a:moveTo>
                  <a:cubicBezTo>
                    <a:pt x="329" y="1"/>
                    <a:pt x="1" y="328"/>
                    <a:pt x="1" y="722"/>
                  </a:cubicBezTo>
                  <a:cubicBezTo>
                    <a:pt x="1" y="1130"/>
                    <a:pt x="329" y="1458"/>
                    <a:pt x="736" y="1458"/>
                  </a:cubicBezTo>
                  <a:cubicBezTo>
                    <a:pt x="1130" y="1458"/>
                    <a:pt x="1458" y="1130"/>
                    <a:pt x="1458" y="722"/>
                  </a:cubicBezTo>
                  <a:cubicBezTo>
                    <a:pt x="1458" y="328"/>
                    <a:pt x="1130" y="1"/>
                    <a:pt x="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5929416" y="1138795"/>
              <a:ext cx="55574" cy="55612"/>
            </a:xfrm>
            <a:custGeom>
              <a:avLst/>
              <a:gdLst/>
              <a:ahLst/>
              <a:cxnLst/>
              <a:rect l="l" t="t" r="r" b="b"/>
              <a:pathLst>
                <a:path w="1457" h="1458" extrusionOk="0">
                  <a:moveTo>
                    <a:pt x="735" y="1"/>
                  </a:moveTo>
                  <a:cubicBezTo>
                    <a:pt x="328" y="1"/>
                    <a:pt x="0" y="328"/>
                    <a:pt x="0" y="722"/>
                  </a:cubicBezTo>
                  <a:cubicBezTo>
                    <a:pt x="0" y="1130"/>
                    <a:pt x="328" y="1458"/>
                    <a:pt x="735" y="1458"/>
                  </a:cubicBezTo>
                  <a:cubicBezTo>
                    <a:pt x="1129" y="1458"/>
                    <a:pt x="1457" y="1130"/>
                    <a:pt x="1457" y="722"/>
                  </a:cubicBezTo>
                  <a:cubicBezTo>
                    <a:pt x="1457" y="328"/>
                    <a:pt x="1129" y="1"/>
                    <a:pt x="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5853284" y="1307537"/>
              <a:ext cx="1635055" cy="47640"/>
            </a:xfrm>
            <a:custGeom>
              <a:avLst/>
              <a:gdLst/>
              <a:ahLst/>
              <a:cxnLst/>
              <a:rect l="l" t="t" r="r" b="b"/>
              <a:pathLst>
                <a:path w="42867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853284" y="140922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7"/>
                  </a:lnTo>
                  <a:lnTo>
                    <a:pt x="42866" y="1247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5853284" y="1510875"/>
              <a:ext cx="1635055" cy="47602"/>
            </a:xfrm>
            <a:custGeom>
              <a:avLst/>
              <a:gdLst/>
              <a:ahLst/>
              <a:cxnLst/>
              <a:rect l="l" t="t" r="r" b="b"/>
              <a:pathLst>
                <a:path w="42867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42866" y="1248"/>
                  </a:lnTo>
                  <a:lnTo>
                    <a:pt x="42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695051" y="1701664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695051" y="1803314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695051" y="1905459"/>
              <a:ext cx="797293" cy="47640"/>
            </a:xfrm>
            <a:custGeom>
              <a:avLst/>
              <a:gdLst/>
              <a:ahLst/>
              <a:cxnLst/>
              <a:rect l="l" t="t" r="r" b="b"/>
              <a:pathLst>
                <a:path w="20903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695051" y="1998603"/>
              <a:ext cx="797293" cy="48136"/>
            </a:xfrm>
            <a:custGeom>
              <a:avLst/>
              <a:gdLst/>
              <a:ahLst/>
              <a:cxnLst/>
              <a:rect l="l" t="t" r="r" b="b"/>
              <a:pathLst>
                <a:path w="20903" h="1262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695051" y="210029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1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695051" y="2201941"/>
              <a:ext cx="797293" cy="48098"/>
            </a:xfrm>
            <a:custGeom>
              <a:avLst/>
              <a:gdLst/>
              <a:ahLst/>
              <a:cxnLst/>
              <a:rect l="l" t="t" r="r" b="b"/>
              <a:pathLst>
                <a:path w="20903" h="1261" extrusionOk="0">
                  <a:moveTo>
                    <a:pt x="1" y="0"/>
                  </a:moveTo>
                  <a:lnTo>
                    <a:pt x="1" y="1261"/>
                  </a:lnTo>
                  <a:lnTo>
                    <a:pt x="20902" y="1261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5857289" y="1630566"/>
              <a:ext cx="793250" cy="685573"/>
            </a:xfrm>
            <a:custGeom>
              <a:avLst/>
              <a:gdLst/>
              <a:ahLst/>
              <a:cxnLst/>
              <a:rect l="l" t="t" r="r" b="b"/>
              <a:pathLst>
                <a:path w="20797" h="17974" extrusionOk="0">
                  <a:moveTo>
                    <a:pt x="1" y="0"/>
                  </a:moveTo>
                  <a:lnTo>
                    <a:pt x="1" y="17974"/>
                  </a:lnTo>
                  <a:lnTo>
                    <a:pt x="20797" y="17974"/>
                  </a:lnTo>
                  <a:lnTo>
                    <a:pt x="207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5857289" y="2957620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5857289" y="2855932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9"/>
                  </a:lnTo>
                  <a:lnTo>
                    <a:pt x="20902" y="1249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9"/>
            <p:cNvSpPr/>
            <p:nvPr/>
          </p:nvSpPr>
          <p:spPr>
            <a:xfrm>
              <a:off x="5857289" y="2754321"/>
              <a:ext cx="797255" cy="47564"/>
            </a:xfrm>
            <a:custGeom>
              <a:avLst/>
              <a:gdLst/>
              <a:ahLst/>
              <a:cxnLst/>
              <a:rect l="l" t="t" r="r" b="b"/>
              <a:pathLst>
                <a:path w="20902" h="1247" extrusionOk="0">
                  <a:moveTo>
                    <a:pt x="1" y="0"/>
                  </a:moveTo>
                  <a:lnTo>
                    <a:pt x="1" y="1247"/>
                  </a:lnTo>
                  <a:lnTo>
                    <a:pt x="20902" y="1247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857289" y="2660643"/>
              <a:ext cx="797255" cy="47640"/>
            </a:xfrm>
            <a:custGeom>
              <a:avLst/>
              <a:gdLst/>
              <a:ahLst/>
              <a:cxnLst/>
              <a:rect l="l" t="t" r="r" b="b"/>
              <a:pathLst>
                <a:path w="20902" h="1249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5857289" y="255899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1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5857289" y="2457343"/>
              <a:ext cx="797255" cy="47602"/>
            </a:xfrm>
            <a:custGeom>
              <a:avLst/>
              <a:gdLst/>
              <a:ahLst/>
              <a:cxnLst/>
              <a:rect l="l" t="t" r="r" b="b"/>
              <a:pathLst>
                <a:path w="20902" h="1248" extrusionOk="0">
                  <a:moveTo>
                    <a:pt x="1" y="0"/>
                  </a:moveTo>
                  <a:lnTo>
                    <a:pt x="1" y="1248"/>
                  </a:lnTo>
                  <a:lnTo>
                    <a:pt x="20902" y="1248"/>
                  </a:lnTo>
                  <a:lnTo>
                    <a:pt x="20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9"/>
            <p:cNvSpPr/>
            <p:nvPr/>
          </p:nvSpPr>
          <p:spPr>
            <a:xfrm>
              <a:off x="6699590" y="2391242"/>
              <a:ext cx="792754" cy="685077"/>
            </a:xfrm>
            <a:custGeom>
              <a:avLst/>
              <a:gdLst/>
              <a:ahLst/>
              <a:cxnLst/>
              <a:rect l="l" t="t" r="r" b="b"/>
              <a:pathLst>
                <a:path w="20784" h="17961" extrusionOk="0">
                  <a:moveTo>
                    <a:pt x="1" y="0"/>
                  </a:moveTo>
                  <a:lnTo>
                    <a:pt x="1" y="17961"/>
                  </a:lnTo>
                  <a:lnTo>
                    <a:pt x="20783" y="17961"/>
                  </a:lnTo>
                  <a:lnTo>
                    <a:pt x="20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9"/>
            <p:cNvSpPr/>
            <p:nvPr/>
          </p:nvSpPr>
          <p:spPr>
            <a:xfrm>
              <a:off x="7094670" y="583440"/>
              <a:ext cx="684086" cy="408659"/>
            </a:xfrm>
            <a:custGeom>
              <a:avLst/>
              <a:gdLst/>
              <a:ahLst/>
              <a:cxnLst/>
              <a:rect l="l" t="t" r="r" b="b"/>
              <a:pathLst>
                <a:path w="17935" h="10714" extrusionOk="0">
                  <a:moveTo>
                    <a:pt x="1" y="0"/>
                  </a:moveTo>
                  <a:lnTo>
                    <a:pt x="17173" y="10713"/>
                  </a:lnTo>
                  <a:lnTo>
                    <a:pt x="17934" y="5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7577401" y="814317"/>
              <a:ext cx="172290" cy="177782"/>
            </a:xfrm>
            <a:custGeom>
              <a:avLst/>
              <a:gdLst/>
              <a:ahLst/>
              <a:cxnLst/>
              <a:rect l="l" t="t" r="r" b="b"/>
              <a:pathLst>
                <a:path w="4517" h="4661" extrusionOk="0">
                  <a:moveTo>
                    <a:pt x="3506" y="0"/>
                  </a:moveTo>
                  <a:lnTo>
                    <a:pt x="0" y="1851"/>
                  </a:lnTo>
                  <a:lnTo>
                    <a:pt x="4517" y="4660"/>
                  </a:lnTo>
                  <a:lnTo>
                    <a:pt x="35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7656509" y="1317073"/>
              <a:ext cx="774255" cy="883418"/>
            </a:xfrm>
            <a:custGeom>
              <a:avLst/>
              <a:gdLst/>
              <a:ahLst/>
              <a:cxnLst/>
              <a:rect l="l" t="t" r="r" b="b"/>
              <a:pathLst>
                <a:path w="20299" h="23161" extrusionOk="0">
                  <a:moveTo>
                    <a:pt x="3113" y="1"/>
                  </a:moveTo>
                  <a:lnTo>
                    <a:pt x="1" y="20561"/>
                  </a:lnTo>
                  <a:lnTo>
                    <a:pt x="17187" y="23160"/>
                  </a:lnTo>
                  <a:lnTo>
                    <a:pt x="20298" y="2600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9"/>
            <p:cNvSpPr/>
            <p:nvPr/>
          </p:nvSpPr>
          <p:spPr>
            <a:xfrm>
              <a:off x="7733137" y="1875441"/>
              <a:ext cx="578965" cy="118204"/>
            </a:xfrm>
            <a:custGeom>
              <a:avLst/>
              <a:gdLst/>
              <a:ahLst/>
              <a:cxnLst/>
              <a:rect l="l" t="t" r="r" b="b"/>
              <a:pathLst>
                <a:path w="15179" h="3099" extrusionOk="0">
                  <a:moveTo>
                    <a:pt x="119" y="0"/>
                  </a:moveTo>
                  <a:lnTo>
                    <a:pt x="1" y="828"/>
                  </a:lnTo>
                  <a:lnTo>
                    <a:pt x="15047" y="3099"/>
                  </a:lnTo>
                  <a:lnTo>
                    <a:pt x="15178" y="2272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9"/>
            <p:cNvSpPr/>
            <p:nvPr/>
          </p:nvSpPr>
          <p:spPr>
            <a:xfrm>
              <a:off x="7723144" y="1941542"/>
              <a:ext cx="578927" cy="118204"/>
            </a:xfrm>
            <a:custGeom>
              <a:avLst/>
              <a:gdLst/>
              <a:ahLst/>
              <a:cxnLst/>
              <a:rect l="l" t="t" r="r" b="b"/>
              <a:pathLst>
                <a:path w="15178" h="3099" extrusionOk="0">
                  <a:moveTo>
                    <a:pt x="118" y="0"/>
                  </a:moveTo>
                  <a:lnTo>
                    <a:pt x="0" y="828"/>
                  </a:lnTo>
                  <a:lnTo>
                    <a:pt x="15059" y="3099"/>
                  </a:lnTo>
                  <a:lnTo>
                    <a:pt x="15178" y="227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7713112" y="2008139"/>
              <a:ext cx="578927" cy="117708"/>
            </a:xfrm>
            <a:custGeom>
              <a:avLst/>
              <a:gdLst/>
              <a:ahLst/>
              <a:cxnLst/>
              <a:rect l="l" t="t" r="r" b="b"/>
              <a:pathLst>
                <a:path w="15178" h="3086" extrusionOk="0">
                  <a:moveTo>
                    <a:pt x="118" y="1"/>
                  </a:moveTo>
                  <a:lnTo>
                    <a:pt x="1" y="815"/>
                  </a:lnTo>
                  <a:lnTo>
                    <a:pt x="15059" y="3086"/>
                  </a:lnTo>
                  <a:lnTo>
                    <a:pt x="15178" y="2272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7750187" y="1392671"/>
              <a:ext cx="633013" cy="498332"/>
            </a:xfrm>
            <a:custGeom>
              <a:avLst/>
              <a:gdLst/>
              <a:ahLst/>
              <a:cxnLst/>
              <a:rect l="l" t="t" r="r" b="b"/>
              <a:pathLst>
                <a:path w="16596" h="13065" extrusionOk="0">
                  <a:moveTo>
                    <a:pt x="1628" y="1"/>
                  </a:moveTo>
                  <a:lnTo>
                    <a:pt x="0" y="10806"/>
                  </a:lnTo>
                  <a:lnTo>
                    <a:pt x="14967" y="13065"/>
                  </a:lnTo>
                  <a:lnTo>
                    <a:pt x="16595" y="2259"/>
                  </a:lnTo>
                  <a:lnTo>
                    <a:pt x="1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7750187" y="1530404"/>
              <a:ext cx="341032" cy="325546"/>
            </a:xfrm>
            <a:custGeom>
              <a:avLst/>
              <a:gdLst/>
              <a:ahLst/>
              <a:cxnLst/>
              <a:rect l="l" t="t" r="r" b="b"/>
              <a:pathLst>
                <a:path w="8941" h="8535" extrusionOk="0">
                  <a:moveTo>
                    <a:pt x="5685" y="1"/>
                  </a:moveTo>
                  <a:lnTo>
                    <a:pt x="0" y="7195"/>
                  </a:lnTo>
                  <a:lnTo>
                    <a:pt x="8941" y="8535"/>
                  </a:lnTo>
                  <a:lnTo>
                    <a:pt x="56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9"/>
            <p:cNvSpPr/>
            <p:nvPr/>
          </p:nvSpPr>
          <p:spPr>
            <a:xfrm>
              <a:off x="7998571" y="1662110"/>
              <a:ext cx="322533" cy="228893"/>
            </a:xfrm>
            <a:custGeom>
              <a:avLst/>
              <a:gdLst/>
              <a:ahLst/>
              <a:cxnLst/>
              <a:rect l="l" t="t" r="r" b="b"/>
              <a:pathLst>
                <a:path w="8456" h="6001" extrusionOk="0">
                  <a:moveTo>
                    <a:pt x="4963" y="0"/>
                  </a:moveTo>
                  <a:lnTo>
                    <a:pt x="0" y="3900"/>
                  </a:lnTo>
                  <a:lnTo>
                    <a:pt x="65" y="4740"/>
                  </a:lnTo>
                  <a:lnTo>
                    <a:pt x="8455" y="6001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9"/>
            <p:cNvSpPr/>
            <p:nvPr/>
          </p:nvSpPr>
          <p:spPr>
            <a:xfrm>
              <a:off x="8192335" y="1497602"/>
              <a:ext cx="141776" cy="132240"/>
            </a:xfrm>
            <a:custGeom>
              <a:avLst/>
              <a:gdLst/>
              <a:ahLst/>
              <a:cxnLst/>
              <a:rect l="l" t="t" r="r" b="b"/>
              <a:pathLst>
                <a:path w="3717" h="3467" extrusionOk="0">
                  <a:moveTo>
                    <a:pt x="1853" y="0"/>
                  </a:moveTo>
                  <a:cubicBezTo>
                    <a:pt x="1012" y="0"/>
                    <a:pt x="276" y="620"/>
                    <a:pt x="146" y="1477"/>
                  </a:cubicBezTo>
                  <a:cubicBezTo>
                    <a:pt x="1" y="2423"/>
                    <a:pt x="657" y="3303"/>
                    <a:pt x="1602" y="3447"/>
                  </a:cubicBezTo>
                  <a:cubicBezTo>
                    <a:pt x="1691" y="3460"/>
                    <a:pt x="1778" y="3467"/>
                    <a:pt x="1865" y="3467"/>
                  </a:cubicBezTo>
                  <a:cubicBezTo>
                    <a:pt x="2705" y="3467"/>
                    <a:pt x="3441" y="2847"/>
                    <a:pt x="3572" y="1990"/>
                  </a:cubicBezTo>
                  <a:cubicBezTo>
                    <a:pt x="3717" y="1044"/>
                    <a:pt x="3073" y="164"/>
                    <a:pt x="2115" y="20"/>
                  </a:cubicBezTo>
                  <a:cubicBezTo>
                    <a:pt x="2027" y="7"/>
                    <a:pt x="1939" y="0"/>
                    <a:pt x="1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7634996" y="2496897"/>
              <a:ext cx="536856" cy="536894"/>
            </a:xfrm>
            <a:custGeom>
              <a:avLst/>
              <a:gdLst/>
              <a:ahLst/>
              <a:cxnLst/>
              <a:rect l="l" t="t" r="r" b="b"/>
              <a:pathLst>
                <a:path w="14075" h="14076" extrusionOk="0">
                  <a:moveTo>
                    <a:pt x="7038" y="1"/>
                  </a:moveTo>
                  <a:cubicBezTo>
                    <a:pt x="3152" y="1"/>
                    <a:pt x="1" y="3152"/>
                    <a:pt x="1" y="7038"/>
                  </a:cubicBezTo>
                  <a:cubicBezTo>
                    <a:pt x="1" y="10924"/>
                    <a:pt x="3152" y="14075"/>
                    <a:pt x="7038" y="14075"/>
                  </a:cubicBezTo>
                  <a:cubicBezTo>
                    <a:pt x="10924" y="14075"/>
                    <a:pt x="14075" y="10924"/>
                    <a:pt x="14075" y="7038"/>
                  </a:cubicBezTo>
                  <a:cubicBezTo>
                    <a:pt x="14075" y="3152"/>
                    <a:pt x="10924" y="1"/>
                    <a:pt x="7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7726615" y="2594046"/>
              <a:ext cx="350110" cy="344007"/>
            </a:xfrm>
            <a:custGeom>
              <a:avLst/>
              <a:gdLst/>
              <a:ahLst/>
              <a:cxnLst/>
              <a:rect l="l" t="t" r="r" b="b"/>
              <a:pathLst>
                <a:path w="9179" h="9019" extrusionOk="0">
                  <a:moveTo>
                    <a:pt x="4570" y="2797"/>
                  </a:moveTo>
                  <a:cubicBezTo>
                    <a:pt x="5515" y="2797"/>
                    <a:pt x="6290" y="3572"/>
                    <a:pt x="6290" y="4504"/>
                  </a:cubicBezTo>
                  <a:cubicBezTo>
                    <a:pt x="6290" y="5449"/>
                    <a:pt x="5515" y="6224"/>
                    <a:pt x="4570" y="6224"/>
                  </a:cubicBezTo>
                  <a:cubicBezTo>
                    <a:pt x="3638" y="6224"/>
                    <a:pt x="2863" y="5449"/>
                    <a:pt x="2863" y="4504"/>
                  </a:cubicBezTo>
                  <a:cubicBezTo>
                    <a:pt x="2863" y="3572"/>
                    <a:pt x="3638" y="2797"/>
                    <a:pt x="4570" y="2797"/>
                  </a:cubicBezTo>
                  <a:close/>
                  <a:moveTo>
                    <a:pt x="4058" y="1"/>
                  </a:moveTo>
                  <a:cubicBezTo>
                    <a:pt x="3703" y="1"/>
                    <a:pt x="3428" y="276"/>
                    <a:pt x="3428" y="631"/>
                  </a:cubicBezTo>
                  <a:lnTo>
                    <a:pt x="3428" y="1431"/>
                  </a:lnTo>
                  <a:cubicBezTo>
                    <a:pt x="3428" y="1498"/>
                    <a:pt x="3388" y="1550"/>
                    <a:pt x="3335" y="1576"/>
                  </a:cubicBezTo>
                  <a:cubicBezTo>
                    <a:pt x="3313" y="1586"/>
                    <a:pt x="3291" y="1590"/>
                    <a:pt x="3271" y="1590"/>
                  </a:cubicBezTo>
                  <a:cubicBezTo>
                    <a:pt x="3233" y="1590"/>
                    <a:pt x="3199" y="1575"/>
                    <a:pt x="3165" y="1550"/>
                  </a:cubicBezTo>
                  <a:lnTo>
                    <a:pt x="2509" y="999"/>
                  </a:lnTo>
                  <a:cubicBezTo>
                    <a:pt x="2388" y="900"/>
                    <a:pt x="2243" y="853"/>
                    <a:pt x="2101" y="853"/>
                  </a:cubicBezTo>
                  <a:cubicBezTo>
                    <a:pt x="1920" y="853"/>
                    <a:pt x="1741" y="930"/>
                    <a:pt x="1616" y="1077"/>
                  </a:cubicBezTo>
                  <a:lnTo>
                    <a:pt x="802" y="2049"/>
                  </a:lnTo>
                  <a:cubicBezTo>
                    <a:pt x="578" y="2312"/>
                    <a:pt x="618" y="2705"/>
                    <a:pt x="881" y="2942"/>
                  </a:cubicBezTo>
                  <a:lnTo>
                    <a:pt x="1485" y="3441"/>
                  </a:lnTo>
                  <a:cubicBezTo>
                    <a:pt x="1537" y="3480"/>
                    <a:pt x="1550" y="3546"/>
                    <a:pt x="1537" y="3611"/>
                  </a:cubicBezTo>
                  <a:lnTo>
                    <a:pt x="1537" y="3625"/>
                  </a:lnTo>
                  <a:cubicBezTo>
                    <a:pt x="1511" y="3677"/>
                    <a:pt x="1471" y="3716"/>
                    <a:pt x="1419" y="3730"/>
                  </a:cubicBezTo>
                  <a:lnTo>
                    <a:pt x="578" y="3873"/>
                  </a:lnTo>
                  <a:cubicBezTo>
                    <a:pt x="237" y="3940"/>
                    <a:pt x="1" y="4267"/>
                    <a:pt x="67" y="4609"/>
                  </a:cubicBezTo>
                  <a:lnTo>
                    <a:pt x="277" y="5856"/>
                  </a:lnTo>
                  <a:cubicBezTo>
                    <a:pt x="336" y="6164"/>
                    <a:pt x="609" y="6376"/>
                    <a:pt x="912" y="6376"/>
                  </a:cubicBezTo>
                  <a:cubicBezTo>
                    <a:pt x="945" y="6376"/>
                    <a:pt x="979" y="6373"/>
                    <a:pt x="1012" y="6368"/>
                  </a:cubicBezTo>
                  <a:lnTo>
                    <a:pt x="1721" y="6237"/>
                  </a:lnTo>
                  <a:cubicBezTo>
                    <a:pt x="1730" y="6235"/>
                    <a:pt x="1738" y="6234"/>
                    <a:pt x="1746" y="6234"/>
                  </a:cubicBezTo>
                  <a:cubicBezTo>
                    <a:pt x="1803" y="6234"/>
                    <a:pt x="1856" y="6270"/>
                    <a:pt x="1879" y="6315"/>
                  </a:cubicBezTo>
                  <a:cubicBezTo>
                    <a:pt x="1891" y="6329"/>
                    <a:pt x="1905" y="6355"/>
                    <a:pt x="1918" y="6368"/>
                  </a:cubicBezTo>
                  <a:cubicBezTo>
                    <a:pt x="1957" y="6421"/>
                    <a:pt x="1957" y="6487"/>
                    <a:pt x="1931" y="6539"/>
                  </a:cubicBezTo>
                  <a:lnTo>
                    <a:pt x="1537" y="7208"/>
                  </a:lnTo>
                  <a:cubicBezTo>
                    <a:pt x="1366" y="7511"/>
                    <a:pt x="1471" y="7891"/>
                    <a:pt x="1774" y="8075"/>
                  </a:cubicBezTo>
                  <a:lnTo>
                    <a:pt x="2863" y="8705"/>
                  </a:lnTo>
                  <a:cubicBezTo>
                    <a:pt x="2961" y="8761"/>
                    <a:pt x="3069" y="8787"/>
                    <a:pt x="3176" y="8787"/>
                  </a:cubicBezTo>
                  <a:cubicBezTo>
                    <a:pt x="3398" y="8787"/>
                    <a:pt x="3614" y="8673"/>
                    <a:pt x="3729" y="8469"/>
                  </a:cubicBezTo>
                  <a:lnTo>
                    <a:pt x="4044" y="7917"/>
                  </a:lnTo>
                  <a:cubicBezTo>
                    <a:pt x="4079" y="7871"/>
                    <a:pt x="4124" y="7836"/>
                    <a:pt x="4178" y="7836"/>
                  </a:cubicBezTo>
                  <a:cubicBezTo>
                    <a:pt x="4185" y="7836"/>
                    <a:pt x="4194" y="7837"/>
                    <a:pt x="4202" y="7838"/>
                  </a:cubicBezTo>
                  <a:cubicBezTo>
                    <a:pt x="4255" y="7852"/>
                    <a:pt x="4294" y="7852"/>
                    <a:pt x="4347" y="7852"/>
                  </a:cubicBezTo>
                  <a:cubicBezTo>
                    <a:pt x="4399" y="7865"/>
                    <a:pt x="4452" y="7905"/>
                    <a:pt x="4478" y="7957"/>
                  </a:cubicBezTo>
                  <a:lnTo>
                    <a:pt x="4715" y="8600"/>
                  </a:lnTo>
                  <a:cubicBezTo>
                    <a:pt x="4807" y="8858"/>
                    <a:pt x="5046" y="9018"/>
                    <a:pt x="5303" y="9018"/>
                  </a:cubicBezTo>
                  <a:cubicBezTo>
                    <a:pt x="5373" y="9018"/>
                    <a:pt x="5445" y="9006"/>
                    <a:pt x="5515" y="8981"/>
                  </a:cubicBezTo>
                  <a:lnTo>
                    <a:pt x="6697" y="8547"/>
                  </a:lnTo>
                  <a:cubicBezTo>
                    <a:pt x="7038" y="8430"/>
                    <a:pt x="7195" y="8075"/>
                    <a:pt x="7078" y="7747"/>
                  </a:cubicBezTo>
                  <a:lnTo>
                    <a:pt x="6880" y="7169"/>
                  </a:lnTo>
                  <a:cubicBezTo>
                    <a:pt x="6854" y="7117"/>
                    <a:pt x="6868" y="7051"/>
                    <a:pt x="6920" y="7012"/>
                  </a:cubicBezTo>
                  <a:lnTo>
                    <a:pt x="7038" y="6893"/>
                  </a:lnTo>
                  <a:cubicBezTo>
                    <a:pt x="7067" y="6865"/>
                    <a:pt x="7108" y="6844"/>
                    <a:pt x="7149" y="6844"/>
                  </a:cubicBezTo>
                  <a:cubicBezTo>
                    <a:pt x="7165" y="6844"/>
                    <a:pt x="7181" y="6847"/>
                    <a:pt x="7195" y="6854"/>
                  </a:cubicBezTo>
                  <a:lnTo>
                    <a:pt x="7813" y="7077"/>
                  </a:lnTo>
                  <a:cubicBezTo>
                    <a:pt x="7884" y="7103"/>
                    <a:pt x="7956" y="7115"/>
                    <a:pt x="8027" y="7115"/>
                  </a:cubicBezTo>
                  <a:cubicBezTo>
                    <a:pt x="8288" y="7115"/>
                    <a:pt x="8534" y="6954"/>
                    <a:pt x="8627" y="6697"/>
                  </a:cubicBezTo>
                  <a:lnTo>
                    <a:pt x="9060" y="5515"/>
                  </a:lnTo>
                  <a:cubicBezTo>
                    <a:pt x="9178" y="5186"/>
                    <a:pt x="9007" y="4819"/>
                    <a:pt x="8680" y="4701"/>
                  </a:cubicBezTo>
                  <a:lnTo>
                    <a:pt x="8076" y="4491"/>
                  </a:lnTo>
                  <a:cubicBezTo>
                    <a:pt x="8023" y="4465"/>
                    <a:pt x="7983" y="4412"/>
                    <a:pt x="7971" y="4346"/>
                  </a:cubicBezTo>
                  <a:cubicBezTo>
                    <a:pt x="7971" y="4202"/>
                    <a:pt x="7944" y="4057"/>
                    <a:pt x="7918" y="3926"/>
                  </a:cubicBezTo>
                  <a:cubicBezTo>
                    <a:pt x="7904" y="3861"/>
                    <a:pt x="7931" y="3808"/>
                    <a:pt x="7971" y="3768"/>
                  </a:cubicBezTo>
                  <a:lnTo>
                    <a:pt x="8653" y="3231"/>
                  </a:lnTo>
                  <a:cubicBezTo>
                    <a:pt x="8916" y="3007"/>
                    <a:pt x="8968" y="2613"/>
                    <a:pt x="8745" y="2338"/>
                  </a:cubicBezTo>
                  <a:lnTo>
                    <a:pt x="7971" y="1353"/>
                  </a:lnTo>
                  <a:cubicBezTo>
                    <a:pt x="7842" y="1195"/>
                    <a:pt x="7657" y="1114"/>
                    <a:pt x="7471" y="1114"/>
                  </a:cubicBezTo>
                  <a:cubicBezTo>
                    <a:pt x="7333" y="1114"/>
                    <a:pt x="7195" y="1158"/>
                    <a:pt x="7078" y="1248"/>
                  </a:cubicBezTo>
                  <a:lnTo>
                    <a:pt x="6500" y="1708"/>
                  </a:lnTo>
                  <a:cubicBezTo>
                    <a:pt x="6470" y="1730"/>
                    <a:pt x="6434" y="1744"/>
                    <a:pt x="6400" y="1744"/>
                  </a:cubicBezTo>
                  <a:cubicBezTo>
                    <a:pt x="6375" y="1744"/>
                    <a:pt x="6351" y="1737"/>
                    <a:pt x="6329" y="1720"/>
                  </a:cubicBezTo>
                  <a:cubicBezTo>
                    <a:pt x="6238" y="1668"/>
                    <a:pt x="6145" y="1615"/>
                    <a:pt x="6040" y="1576"/>
                  </a:cubicBezTo>
                  <a:cubicBezTo>
                    <a:pt x="5988" y="1550"/>
                    <a:pt x="5949" y="1498"/>
                    <a:pt x="5949" y="1431"/>
                  </a:cubicBezTo>
                  <a:lnTo>
                    <a:pt x="5949" y="631"/>
                  </a:lnTo>
                  <a:cubicBezTo>
                    <a:pt x="5949" y="276"/>
                    <a:pt x="5672" y="1"/>
                    <a:pt x="5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030016" y="2429041"/>
              <a:ext cx="846840" cy="642053"/>
            </a:xfrm>
            <a:custGeom>
              <a:avLst/>
              <a:gdLst/>
              <a:ahLst/>
              <a:cxnLst/>
              <a:rect l="l" t="t" r="r" b="b"/>
              <a:pathLst>
                <a:path w="22202" h="16833" extrusionOk="0">
                  <a:moveTo>
                    <a:pt x="18960" y="0"/>
                  </a:moveTo>
                  <a:cubicBezTo>
                    <a:pt x="18942" y="0"/>
                    <a:pt x="18924" y="2"/>
                    <a:pt x="18906" y="7"/>
                  </a:cubicBezTo>
                  <a:lnTo>
                    <a:pt x="144" y="4970"/>
                  </a:lnTo>
                  <a:cubicBezTo>
                    <a:pt x="53" y="4996"/>
                    <a:pt x="0" y="5088"/>
                    <a:pt x="27" y="5193"/>
                  </a:cubicBezTo>
                  <a:lnTo>
                    <a:pt x="3073" y="16707"/>
                  </a:lnTo>
                  <a:cubicBezTo>
                    <a:pt x="3094" y="16783"/>
                    <a:pt x="3160" y="16833"/>
                    <a:pt x="3235" y="16833"/>
                  </a:cubicBezTo>
                  <a:cubicBezTo>
                    <a:pt x="3250" y="16833"/>
                    <a:pt x="3267" y="16830"/>
                    <a:pt x="3283" y="16826"/>
                  </a:cubicBezTo>
                  <a:lnTo>
                    <a:pt x="22043" y="11863"/>
                  </a:lnTo>
                  <a:cubicBezTo>
                    <a:pt x="22149" y="11837"/>
                    <a:pt x="22201" y="11744"/>
                    <a:pt x="22175" y="11639"/>
                  </a:cubicBezTo>
                  <a:lnTo>
                    <a:pt x="19129" y="126"/>
                  </a:lnTo>
                  <a:cubicBezTo>
                    <a:pt x="19107" y="49"/>
                    <a:pt x="19041" y="0"/>
                    <a:pt x="18960" y="0"/>
                  </a:cubicBezTo>
                  <a:close/>
                </a:path>
              </a:pathLst>
            </a:custGeom>
            <a:solidFill>
              <a:srgbClr val="FF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5029024" y="2415997"/>
              <a:ext cx="846802" cy="642091"/>
            </a:xfrm>
            <a:custGeom>
              <a:avLst/>
              <a:gdLst/>
              <a:ahLst/>
              <a:cxnLst/>
              <a:rect l="l" t="t" r="r" b="b"/>
              <a:pathLst>
                <a:path w="22201" h="16834" extrusionOk="0">
                  <a:moveTo>
                    <a:pt x="18959" y="1"/>
                  </a:moveTo>
                  <a:cubicBezTo>
                    <a:pt x="18942" y="1"/>
                    <a:pt x="18924" y="3"/>
                    <a:pt x="18906" y="8"/>
                  </a:cubicBezTo>
                  <a:lnTo>
                    <a:pt x="144" y="4970"/>
                  </a:lnTo>
                  <a:cubicBezTo>
                    <a:pt x="53" y="4997"/>
                    <a:pt x="0" y="5089"/>
                    <a:pt x="26" y="5194"/>
                  </a:cubicBezTo>
                  <a:lnTo>
                    <a:pt x="3072" y="16708"/>
                  </a:lnTo>
                  <a:cubicBezTo>
                    <a:pt x="3094" y="16784"/>
                    <a:pt x="3160" y="16833"/>
                    <a:pt x="3234" y="16833"/>
                  </a:cubicBezTo>
                  <a:cubicBezTo>
                    <a:pt x="3250" y="16833"/>
                    <a:pt x="3266" y="16831"/>
                    <a:pt x="3282" y="16826"/>
                  </a:cubicBezTo>
                  <a:lnTo>
                    <a:pt x="22043" y="11864"/>
                  </a:lnTo>
                  <a:cubicBezTo>
                    <a:pt x="22148" y="11837"/>
                    <a:pt x="22201" y="11745"/>
                    <a:pt x="22175" y="11640"/>
                  </a:cubicBezTo>
                  <a:lnTo>
                    <a:pt x="19129" y="126"/>
                  </a:lnTo>
                  <a:cubicBezTo>
                    <a:pt x="19107" y="50"/>
                    <a:pt x="19041" y="1"/>
                    <a:pt x="189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305977" y="2619983"/>
              <a:ext cx="306437" cy="306132"/>
            </a:xfrm>
            <a:custGeom>
              <a:avLst/>
              <a:gdLst/>
              <a:ahLst/>
              <a:cxnLst/>
              <a:rect l="l" t="t" r="r" b="b"/>
              <a:pathLst>
                <a:path w="8034" h="8026" extrusionOk="0">
                  <a:moveTo>
                    <a:pt x="50" y="1"/>
                  </a:moveTo>
                  <a:cubicBezTo>
                    <a:pt x="19" y="1"/>
                    <a:pt x="1" y="35"/>
                    <a:pt x="13" y="69"/>
                  </a:cubicBezTo>
                  <a:lnTo>
                    <a:pt x="2113" y="7986"/>
                  </a:lnTo>
                  <a:cubicBezTo>
                    <a:pt x="2113" y="8011"/>
                    <a:pt x="2135" y="8026"/>
                    <a:pt x="2158" y="8026"/>
                  </a:cubicBezTo>
                  <a:cubicBezTo>
                    <a:pt x="2170" y="8026"/>
                    <a:pt x="2183" y="8022"/>
                    <a:pt x="2192" y="8012"/>
                  </a:cubicBezTo>
                  <a:lnTo>
                    <a:pt x="8008" y="2236"/>
                  </a:lnTo>
                  <a:cubicBezTo>
                    <a:pt x="8034" y="2209"/>
                    <a:pt x="8021" y="2157"/>
                    <a:pt x="7981" y="2157"/>
                  </a:cubicBezTo>
                  <a:lnTo>
                    <a:pt x="65" y="4"/>
                  </a:lnTo>
                  <a:cubicBezTo>
                    <a:pt x="60" y="2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128653" y="1809836"/>
              <a:ext cx="203338" cy="205359"/>
            </a:xfrm>
            <a:custGeom>
              <a:avLst/>
              <a:gdLst/>
              <a:ahLst/>
              <a:cxnLst/>
              <a:rect l="l" t="t" r="r" b="b"/>
              <a:pathLst>
                <a:path w="5331" h="5384" extrusionOk="0">
                  <a:moveTo>
                    <a:pt x="3270" y="1"/>
                  </a:moveTo>
                  <a:lnTo>
                    <a:pt x="0" y="3414"/>
                  </a:lnTo>
                  <a:lnTo>
                    <a:pt x="2048" y="5384"/>
                  </a:lnTo>
                  <a:lnTo>
                    <a:pt x="5331" y="1970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4813634" y="1912020"/>
              <a:ext cx="421208" cy="423916"/>
            </a:xfrm>
            <a:custGeom>
              <a:avLst/>
              <a:gdLst/>
              <a:ahLst/>
              <a:cxnLst/>
              <a:rect l="l" t="t" r="r" b="b"/>
              <a:pathLst>
                <a:path w="11043" h="11114" extrusionOk="0">
                  <a:moveTo>
                    <a:pt x="8404" y="0"/>
                  </a:moveTo>
                  <a:lnTo>
                    <a:pt x="711" y="8009"/>
                  </a:lnTo>
                  <a:cubicBezTo>
                    <a:pt x="1" y="8744"/>
                    <a:pt x="27" y="9899"/>
                    <a:pt x="763" y="10608"/>
                  </a:cubicBezTo>
                  <a:cubicBezTo>
                    <a:pt x="1114" y="10946"/>
                    <a:pt x="1570" y="11114"/>
                    <a:pt x="2027" y="11114"/>
                  </a:cubicBezTo>
                  <a:cubicBezTo>
                    <a:pt x="2509" y="11114"/>
                    <a:pt x="2992" y="10927"/>
                    <a:pt x="3349" y="10556"/>
                  </a:cubicBezTo>
                  <a:lnTo>
                    <a:pt x="11043" y="2533"/>
                  </a:lnTo>
                  <a:lnTo>
                    <a:pt x="84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5127165" y="1367650"/>
              <a:ext cx="669553" cy="606923"/>
            </a:xfrm>
            <a:custGeom>
              <a:avLst/>
              <a:gdLst/>
              <a:ahLst/>
              <a:cxnLst/>
              <a:rect l="l" t="t" r="r" b="b"/>
              <a:pathLst>
                <a:path w="17554" h="15912" extrusionOk="0">
                  <a:moveTo>
                    <a:pt x="8773" y="2351"/>
                  </a:moveTo>
                  <a:cubicBezTo>
                    <a:pt x="10170" y="2351"/>
                    <a:pt x="11569" y="2870"/>
                    <a:pt x="12657" y="3913"/>
                  </a:cubicBezTo>
                  <a:cubicBezTo>
                    <a:pt x="14889" y="6053"/>
                    <a:pt x="14967" y="9598"/>
                    <a:pt x="12814" y="11830"/>
                  </a:cubicBezTo>
                  <a:cubicBezTo>
                    <a:pt x="11714" y="12978"/>
                    <a:pt x="10242" y="13556"/>
                    <a:pt x="8768" y="13556"/>
                  </a:cubicBezTo>
                  <a:cubicBezTo>
                    <a:pt x="7375" y="13556"/>
                    <a:pt x="5981" y="13040"/>
                    <a:pt x="4897" y="12000"/>
                  </a:cubicBezTo>
                  <a:cubicBezTo>
                    <a:pt x="2665" y="9847"/>
                    <a:pt x="2600" y="6302"/>
                    <a:pt x="4739" y="4070"/>
                  </a:cubicBezTo>
                  <a:cubicBezTo>
                    <a:pt x="5837" y="2926"/>
                    <a:pt x="7304" y="2351"/>
                    <a:pt x="8773" y="2351"/>
                  </a:cubicBezTo>
                  <a:close/>
                  <a:moveTo>
                    <a:pt x="8775" y="1"/>
                  </a:moveTo>
                  <a:cubicBezTo>
                    <a:pt x="6685" y="1"/>
                    <a:pt x="4596" y="819"/>
                    <a:pt x="3033" y="2442"/>
                  </a:cubicBezTo>
                  <a:cubicBezTo>
                    <a:pt x="0" y="5619"/>
                    <a:pt x="105" y="10648"/>
                    <a:pt x="3269" y="13694"/>
                  </a:cubicBezTo>
                  <a:cubicBezTo>
                    <a:pt x="4814" y="15176"/>
                    <a:pt x="6797" y="15912"/>
                    <a:pt x="8777" y="15912"/>
                  </a:cubicBezTo>
                  <a:cubicBezTo>
                    <a:pt x="10868" y="15912"/>
                    <a:pt x="12956" y="15090"/>
                    <a:pt x="14521" y="13458"/>
                  </a:cubicBezTo>
                  <a:cubicBezTo>
                    <a:pt x="17553" y="10293"/>
                    <a:pt x="17448" y="5252"/>
                    <a:pt x="14285" y="2220"/>
                  </a:cubicBezTo>
                  <a:cubicBezTo>
                    <a:pt x="12744" y="737"/>
                    <a:pt x="10759" y="1"/>
                    <a:pt x="8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6103155" y="2687190"/>
              <a:ext cx="1069211" cy="890399"/>
            </a:xfrm>
            <a:custGeom>
              <a:avLst/>
              <a:gdLst/>
              <a:ahLst/>
              <a:cxnLst/>
              <a:rect l="l" t="t" r="r" b="b"/>
              <a:pathLst>
                <a:path w="28032" h="23344" extrusionOk="0">
                  <a:moveTo>
                    <a:pt x="1274" y="1"/>
                  </a:moveTo>
                  <a:cubicBezTo>
                    <a:pt x="565" y="1"/>
                    <a:pt x="0" y="565"/>
                    <a:pt x="0" y="1261"/>
                  </a:cubicBezTo>
                  <a:lnTo>
                    <a:pt x="0" y="3414"/>
                  </a:lnTo>
                  <a:lnTo>
                    <a:pt x="0" y="6736"/>
                  </a:lnTo>
                  <a:lnTo>
                    <a:pt x="0" y="23343"/>
                  </a:lnTo>
                  <a:lnTo>
                    <a:pt x="28031" y="23343"/>
                  </a:lnTo>
                  <a:lnTo>
                    <a:pt x="28031" y="4990"/>
                  </a:lnTo>
                  <a:cubicBezTo>
                    <a:pt x="28031" y="4123"/>
                    <a:pt x="27322" y="3414"/>
                    <a:pt x="26442" y="3414"/>
                  </a:cubicBezTo>
                  <a:lnTo>
                    <a:pt x="15624" y="3414"/>
                  </a:lnTo>
                  <a:cubicBezTo>
                    <a:pt x="15034" y="3414"/>
                    <a:pt x="14547" y="2928"/>
                    <a:pt x="14547" y="2338"/>
                  </a:cubicBezTo>
                  <a:lnTo>
                    <a:pt x="14547" y="1261"/>
                  </a:lnTo>
                  <a:cubicBezTo>
                    <a:pt x="14547" y="565"/>
                    <a:pt x="13983" y="1"/>
                    <a:pt x="13287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6131724" y="2862493"/>
              <a:ext cx="966989" cy="699076"/>
            </a:xfrm>
            <a:custGeom>
              <a:avLst/>
              <a:gdLst/>
              <a:ahLst/>
              <a:cxnLst/>
              <a:rect l="l" t="t" r="r" b="b"/>
              <a:pathLst>
                <a:path w="25352" h="18328" extrusionOk="0">
                  <a:moveTo>
                    <a:pt x="0" y="0"/>
                  </a:moveTo>
                  <a:lnTo>
                    <a:pt x="0" y="18327"/>
                  </a:lnTo>
                  <a:lnTo>
                    <a:pt x="25352" y="18327"/>
                  </a:lnTo>
                  <a:lnTo>
                    <a:pt x="2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154228" y="2835450"/>
              <a:ext cx="967065" cy="699076"/>
            </a:xfrm>
            <a:custGeom>
              <a:avLst/>
              <a:gdLst/>
              <a:ahLst/>
              <a:cxnLst/>
              <a:rect l="l" t="t" r="r" b="b"/>
              <a:pathLst>
                <a:path w="25354" h="18328" extrusionOk="0">
                  <a:moveTo>
                    <a:pt x="1" y="0"/>
                  </a:moveTo>
                  <a:lnTo>
                    <a:pt x="1" y="18327"/>
                  </a:lnTo>
                  <a:lnTo>
                    <a:pt x="25353" y="18327"/>
                  </a:lnTo>
                  <a:lnTo>
                    <a:pt x="253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6055592" y="2881984"/>
              <a:ext cx="1216936" cy="800230"/>
            </a:xfrm>
            <a:custGeom>
              <a:avLst/>
              <a:gdLst/>
              <a:ahLst/>
              <a:cxnLst/>
              <a:rect l="l" t="t" r="r" b="b"/>
              <a:pathLst>
                <a:path w="31905" h="20980" extrusionOk="0">
                  <a:moveTo>
                    <a:pt x="16648" y="1"/>
                  </a:moveTo>
                  <a:cubicBezTo>
                    <a:pt x="15729" y="1"/>
                    <a:pt x="14836" y="342"/>
                    <a:pt x="14154" y="960"/>
                  </a:cubicBezTo>
                  <a:lnTo>
                    <a:pt x="12552" y="2416"/>
                  </a:lnTo>
                  <a:cubicBezTo>
                    <a:pt x="11633" y="3244"/>
                    <a:pt x="10438" y="3703"/>
                    <a:pt x="9204" y="3703"/>
                  </a:cubicBezTo>
                  <a:lnTo>
                    <a:pt x="2298" y="3703"/>
                  </a:lnTo>
                  <a:cubicBezTo>
                    <a:pt x="1011" y="3703"/>
                    <a:pt x="1" y="4832"/>
                    <a:pt x="145" y="6106"/>
                  </a:cubicBezTo>
                  <a:cubicBezTo>
                    <a:pt x="552" y="9742"/>
                    <a:pt x="815" y="16057"/>
                    <a:pt x="920" y="19089"/>
                  </a:cubicBezTo>
                  <a:cubicBezTo>
                    <a:pt x="959" y="20035"/>
                    <a:pt x="1734" y="20796"/>
                    <a:pt x="2692" y="20796"/>
                  </a:cubicBezTo>
                  <a:cubicBezTo>
                    <a:pt x="7799" y="20796"/>
                    <a:pt x="22924" y="20927"/>
                    <a:pt x="28214" y="20980"/>
                  </a:cubicBezTo>
                  <a:cubicBezTo>
                    <a:pt x="29200" y="20980"/>
                    <a:pt x="29987" y="20206"/>
                    <a:pt x="30000" y="19234"/>
                  </a:cubicBezTo>
                  <a:cubicBezTo>
                    <a:pt x="30053" y="15190"/>
                    <a:pt x="31077" y="7405"/>
                    <a:pt x="31681" y="3073"/>
                  </a:cubicBezTo>
                  <a:cubicBezTo>
                    <a:pt x="31904" y="1445"/>
                    <a:pt x="30644" y="1"/>
                    <a:pt x="28990" y="1"/>
                  </a:cubicBezTo>
                  <a:close/>
                </a:path>
              </a:pathLst>
            </a:custGeom>
            <a:solidFill>
              <a:srgbClr val="FF9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333;p36">
            <a:extLst>
              <a:ext uri="{FF2B5EF4-FFF2-40B4-BE49-F238E27FC236}">
                <a16:creationId xmlns:a16="http://schemas.microsoft.com/office/drawing/2014/main" id="{F31CAE05-49F5-45EF-9D9C-8AC888492E04}"/>
              </a:ext>
            </a:extLst>
          </p:cNvPr>
          <p:cNvSpPr txBox="1">
            <a:spLocks/>
          </p:cNvSpPr>
          <p:nvPr/>
        </p:nvSpPr>
        <p:spPr>
          <a:xfrm>
            <a:off x="1778647" y="836916"/>
            <a:ext cx="1416000" cy="135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Roboto Condensed"/>
              <a:buNone/>
              <a:defRPr sz="7200" b="1" i="0" u="none" strike="noStrike" cap="none">
                <a:solidFill>
                  <a:schemeClr val="lt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7406314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4E4B-B068-4FB9-8C42-95630384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Fungsional</a:t>
            </a:r>
            <a:r>
              <a:rPr lang="en-US" dirty="0"/>
              <a:t>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74537-634D-4628-832D-90B78F7E7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A7DEC-3034-4895-872C-989AEB9E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86" y="1149807"/>
            <a:ext cx="3671778" cy="354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84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7F7E-2E7B-441F-A35E-98354480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A8370-35D3-4D6C-88FD-031FCB92A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Perusahaan/Stakeholder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membuka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skill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Polinema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lowongan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efisien</a:t>
            </a:r>
            <a:r>
              <a:rPr lang="en-US" dirty="0"/>
              <a:t> dan </a:t>
            </a:r>
            <a:r>
              <a:rPr lang="en-US" dirty="0" err="1"/>
              <a:t>sesuai</a:t>
            </a:r>
            <a:r>
              <a:rPr lang="en-US" dirty="0"/>
              <a:t> skill yang </a:t>
            </a:r>
            <a:r>
              <a:rPr lang="en-US" dirty="0" err="1"/>
              <a:t>dimiliki</a:t>
            </a:r>
            <a:r>
              <a:rPr lang="en-US" dirty="0"/>
              <a:t> oleh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007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65E-A7B6-400B-9055-E18D8696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EF3CA-CA3C-4993-8B7E-655C651ECA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28562-1BF3-49B9-A806-78337B69A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349" y="225686"/>
            <a:ext cx="3473302" cy="469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986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89E20-62DD-4FA4-8883-7076BF43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5C841-8B97-4E02-A42C-7940E2681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3D9436-F1FA-4CF4-A58E-F852268FB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968" y="659220"/>
            <a:ext cx="3978064" cy="38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727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1C35-AB17-4C8B-A8D5-90B23771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348193"/>
            <a:ext cx="7717500" cy="564900"/>
          </a:xfrm>
        </p:spPr>
        <p:txBody>
          <a:bodyPr/>
          <a:lstStyle/>
          <a:p>
            <a:pPr algn="ctr"/>
            <a:r>
              <a:rPr lang="en-US" dirty="0"/>
              <a:t>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035D3-083E-4756-8AE7-B20B8F069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9E738-AFA0-43A7-944B-5EBDB36D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13" y="963326"/>
            <a:ext cx="3020060" cy="1115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AF2407-92FD-4F69-9BD7-A533116F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19" y="2078900"/>
            <a:ext cx="3022354" cy="1949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D9E1F-2848-45A8-B055-68078960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715" y="963326"/>
            <a:ext cx="2653488" cy="20062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B8710D-807E-42FA-8829-DC0BE9727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715" y="2971835"/>
            <a:ext cx="2653488" cy="206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04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12625-8957-4B1A-8302-1F5C6380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98551"/>
            <a:ext cx="7717500" cy="564900"/>
          </a:xfrm>
        </p:spPr>
        <p:txBody>
          <a:bodyPr/>
          <a:lstStyle/>
          <a:p>
            <a:pPr algn="ctr"/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5E025F-455F-4C2B-A9C0-8E8125EDC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3A581-7628-4DC2-B008-1699A788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08" y="1124958"/>
            <a:ext cx="2958095" cy="1370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9B140-A64D-4FF6-BFAA-75881834E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300" y="954837"/>
            <a:ext cx="2751985" cy="337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E8692-DA43-41F4-AB56-5C0069C63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908" y="2495341"/>
            <a:ext cx="2958095" cy="15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06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97A4-B018-4128-B0F0-16C74AE3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Pengujian</a:t>
            </a:r>
            <a:r>
              <a:rPr lang="en-US" dirty="0"/>
              <a:t> UAT </a:t>
            </a:r>
            <a:r>
              <a:rPr lang="en-US" dirty="0" err="1"/>
              <a:t>Mahasiswa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9CC9B-6AAB-4D04-AECE-1B735B90D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D1AAF-A840-4FEA-BB85-19423BDB3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992" y="1340192"/>
            <a:ext cx="4805966" cy="31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54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B90CA-C400-4674-8027-0C16145D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Pengujian</a:t>
            </a:r>
            <a:r>
              <a:rPr lang="en-US" dirty="0"/>
              <a:t> UAT Perusahaan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45514-6C04-4A8A-B6EC-C1A4C1F52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CC45B-33EC-4A24-9D4E-33FFC17B2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05" y="1410994"/>
            <a:ext cx="5004390" cy="1670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068545-7A92-4D73-9DF6-34533880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805" y="3081788"/>
            <a:ext cx="5004390" cy="14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241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738B-D74F-4F6F-A6C1-0856D3AA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Pengujian</a:t>
            </a:r>
            <a:r>
              <a:rPr lang="en-US" dirty="0"/>
              <a:t> UAT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BEECE-FE9E-4180-89DD-C08DD9CD8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3BC81-8C6D-415A-91BA-6B12E31A9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305" y="1700825"/>
            <a:ext cx="5401340" cy="228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73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0B6C-D19E-4E61-920E-10B4F1E9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C93BD-EA2B-499D-83BC-068131C43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kuisioner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total </a:t>
            </a:r>
            <a:r>
              <a:rPr lang="en-US" dirty="0" err="1"/>
              <a:t>menghasilkan</a:t>
            </a:r>
            <a:r>
              <a:rPr lang="en-US" dirty="0"/>
              <a:t> 15 </a:t>
            </a:r>
            <a:r>
              <a:rPr lang="en-US" dirty="0" err="1"/>
              <a:t>responden</a:t>
            </a:r>
            <a:r>
              <a:rPr lang="en-US" dirty="0"/>
              <a:t> dan total 75 </a:t>
            </a:r>
            <a:r>
              <a:rPr lang="en-US" dirty="0" err="1"/>
              <a:t>pertanyaan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di rata-rata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36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35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3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, 1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. </a:t>
            </a:r>
            <a:r>
              <a:rPr lang="en-US" dirty="0" err="1"/>
              <a:t>Maka</a:t>
            </a:r>
            <a:r>
              <a:rPr lang="en-US" dirty="0"/>
              <a:t>, </a:t>
            </a:r>
            <a:r>
              <a:rPr lang="en-US" dirty="0" err="1"/>
              <a:t>apabila</a:t>
            </a:r>
            <a:r>
              <a:rPr lang="en-US" dirty="0"/>
              <a:t> di </a:t>
            </a:r>
            <a:r>
              <a:rPr lang="en-US" dirty="0" err="1"/>
              <a:t>presentase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: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82856-5D68-4C9A-B7A0-6FC6B5B9D0A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21" y="2172102"/>
            <a:ext cx="3721157" cy="2532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0584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F02F-4046-4610-9537-7DFB17D2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4ED3C-150E-4766-A6D5-10F4BA069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kuisioner</a:t>
            </a:r>
            <a:r>
              <a:rPr lang="en-US" dirty="0"/>
              <a:t> </a:t>
            </a:r>
            <a:r>
              <a:rPr lang="en-US" dirty="0" err="1"/>
              <a:t>perusahaan</a:t>
            </a:r>
            <a:r>
              <a:rPr lang="en-US" dirty="0"/>
              <a:t> total </a:t>
            </a:r>
            <a:r>
              <a:rPr lang="en-US" dirty="0" err="1"/>
              <a:t>menghasilkan</a:t>
            </a:r>
            <a:r>
              <a:rPr lang="en-US" dirty="0"/>
              <a:t> 8 </a:t>
            </a:r>
            <a:r>
              <a:rPr lang="en-US" dirty="0" err="1"/>
              <a:t>responden</a:t>
            </a:r>
            <a:r>
              <a:rPr lang="en-US" dirty="0"/>
              <a:t> dan total 40 </a:t>
            </a:r>
            <a:r>
              <a:rPr lang="en-US" dirty="0" err="1"/>
              <a:t>pertanyaan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di rata-rata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23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 dan 17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. </a:t>
            </a:r>
            <a:r>
              <a:rPr lang="en-US" dirty="0" err="1"/>
              <a:t>Maka</a:t>
            </a:r>
            <a:r>
              <a:rPr lang="en-US" dirty="0"/>
              <a:t>, </a:t>
            </a:r>
            <a:r>
              <a:rPr lang="en-US" dirty="0" err="1"/>
              <a:t>apabila</a:t>
            </a:r>
            <a:r>
              <a:rPr lang="en-US" dirty="0"/>
              <a:t> di </a:t>
            </a:r>
            <a:r>
              <a:rPr lang="en-US" dirty="0" err="1"/>
              <a:t>presentase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: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E29DF-E4EC-4C85-8D04-D85111C2B3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48" y="2041451"/>
            <a:ext cx="4040382" cy="2440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20154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78708-CB7C-44C6-8031-4B17A1DEC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1467D-977C-4E77-BDBD-BF656F9B8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dirty="0"/>
              <a:t>Dari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kuisioner</a:t>
            </a:r>
            <a:r>
              <a:rPr lang="en-US" dirty="0"/>
              <a:t> admin total </a:t>
            </a:r>
            <a:r>
              <a:rPr lang="en-US" dirty="0" err="1"/>
              <a:t>menghasilkan</a:t>
            </a:r>
            <a:r>
              <a:rPr lang="en-US" dirty="0"/>
              <a:t> 4 </a:t>
            </a:r>
            <a:r>
              <a:rPr lang="en-US" dirty="0" err="1"/>
              <a:t>responden</a:t>
            </a:r>
            <a:r>
              <a:rPr lang="en-US" dirty="0"/>
              <a:t> dan total 16 </a:t>
            </a:r>
            <a:r>
              <a:rPr lang="en-US" dirty="0" err="1"/>
              <a:t>pertanyaan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di rata-rata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16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Setuju</a:t>
            </a:r>
            <a:r>
              <a:rPr lang="en-US" dirty="0"/>
              <a:t>. </a:t>
            </a:r>
            <a:r>
              <a:rPr lang="en-US" dirty="0" err="1"/>
              <a:t>Maka</a:t>
            </a:r>
            <a:r>
              <a:rPr lang="en-US" dirty="0"/>
              <a:t>, </a:t>
            </a:r>
            <a:r>
              <a:rPr lang="en-US" dirty="0" err="1"/>
              <a:t>apabila</a:t>
            </a:r>
            <a:r>
              <a:rPr lang="en-US" dirty="0"/>
              <a:t> di </a:t>
            </a:r>
            <a:r>
              <a:rPr lang="en-US" dirty="0" err="1"/>
              <a:t>presentase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: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822D67-6A6E-4299-880E-2D25AB7D903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055" y="1906277"/>
            <a:ext cx="4053840" cy="25076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726596"/>
      </p:ext>
    </p:extLst>
  </p:cSld>
  <p:clrMapOvr>
    <a:masterClrMapping/>
  </p:clrMapOvr>
</p:sld>
</file>

<file path=ppt/theme/theme1.xml><?xml version="1.0" encoding="utf-8"?>
<a:theme xmlns:a="http://schemas.openxmlformats.org/drawingml/2006/main" name="Multi Level Marketing Website by Slidesgo">
  <a:themeElements>
    <a:clrScheme name="Simple Light">
      <a:dk1>
        <a:srgbClr val="003C67"/>
      </a:dk1>
      <a:lt1>
        <a:srgbClr val="FFFFFF"/>
      </a:lt1>
      <a:dk2>
        <a:srgbClr val="CA4F24"/>
      </a:dk2>
      <a:lt2>
        <a:srgbClr val="FF9500"/>
      </a:lt2>
      <a:accent1>
        <a:srgbClr val="2A90FF"/>
      </a:accent1>
      <a:accent2>
        <a:srgbClr val="A3BDFF"/>
      </a:accent2>
      <a:accent3>
        <a:srgbClr val="DEEBFF"/>
      </a:accent3>
      <a:accent4>
        <a:srgbClr val="C8DEFF"/>
      </a:accent4>
      <a:accent5>
        <a:srgbClr val="0097A7"/>
      </a:accent5>
      <a:accent6>
        <a:srgbClr val="EEFF41"/>
      </a:accent6>
      <a:hlink>
        <a:srgbClr val="003C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1342</Words>
  <Application>Microsoft Office PowerPoint</Application>
  <PresentationFormat>On-screen Show (16:9)</PresentationFormat>
  <Paragraphs>190</Paragraphs>
  <Slides>103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8" baseType="lpstr">
      <vt:lpstr>Proxima Nova</vt:lpstr>
      <vt:lpstr>Nunito</vt:lpstr>
      <vt:lpstr>Roboto Condensed</vt:lpstr>
      <vt:lpstr>Arial</vt:lpstr>
      <vt:lpstr>Multi Level Marketing Website by Slidesgo</vt:lpstr>
      <vt:lpstr>RANCANG BANGUN APLIKASI E-JOB VACANCY BERBASIS WEBSITE MENGGUNAKAN FITUR PENCOCOKAN SKILL (STUDI KASUS : APLIKAN MAHASISWA POLINEMA)</vt:lpstr>
      <vt:lpstr>Pendahuluan</vt:lpstr>
      <vt:lpstr>Masalah</vt:lpstr>
      <vt:lpstr>Solusi</vt:lpstr>
      <vt:lpstr>Rumusan Masalah</vt:lpstr>
      <vt:lpstr>Batasan Masalah</vt:lpstr>
      <vt:lpstr>Tujuan</vt:lpstr>
      <vt:lpstr>Manfaat</vt:lpstr>
      <vt:lpstr>PowerPoint Presentation</vt:lpstr>
      <vt:lpstr>Landasan Teori</vt:lpstr>
      <vt:lpstr>Penelitian Terdahulu</vt:lpstr>
      <vt:lpstr>Penelitian Terdahulu</vt:lpstr>
      <vt:lpstr>Kesimpulan</vt:lpstr>
      <vt:lpstr>Landasan Teori</vt:lpstr>
      <vt:lpstr>Metodologi Pengembangan</vt:lpstr>
      <vt:lpstr>Proses Bisnis Saat Ini</vt:lpstr>
      <vt:lpstr>Proses Bisnis Usulan</vt:lpstr>
      <vt:lpstr>Metode Pengembangan Kanban</vt:lpstr>
      <vt:lpstr>PowerPoint Presentation</vt:lpstr>
      <vt:lpstr>PowerPoint Presentation</vt:lpstr>
      <vt:lpstr>Proses Pencocokan Skill</vt:lpstr>
      <vt:lpstr>Uji Coba Sistem</vt:lpstr>
      <vt:lpstr>Analisa dan Perancangan</vt:lpstr>
      <vt:lpstr>Kebutuhan Fungsional</vt:lpstr>
      <vt:lpstr>Kebutuhan Non Fungsional</vt:lpstr>
      <vt:lpstr>Kebutuhan Perangkat Keras (Hardware)</vt:lpstr>
      <vt:lpstr>Kebutuhan Perangkat Lunak (Software)</vt:lpstr>
      <vt:lpstr>Use Case Diagram</vt:lpstr>
      <vt:lpstr>Activity Diagram User Login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Login Admin</vt:lpstr>
      <vt:lpstr>Dashboard Admin</vt:lpstr>
      <vt:lpstr>Halaman Pekerjaan</vt:lpstr>
      <vt:lpstr>Halaman Perusahaan </vt:lpstr>
      <vt:lpstr>Halaman Mahasiswa</vt:lpstr>
      <vt:lpstr>Login User</vt:lpstr>
      <vt:lpstr>Registrasi User</vt:lpstr>
      <vt:lpstr>Halaman Beranda</vt:lpstr>
      <vt:lpstr>Menu Cari Lowongan Pekerjaan</vt:lpstr>
      <vt:lpstr>Detail Lowongan Pekerjaan</vt:lpstr>
      <vt:lpstr>Dashboard Perusahaan</vt:lpstr>
      <vt:lpstr>Menu Pelamar</vt:lpstr>
      <vt:lpstr>Menu List Pekerjaan</vt:lpstr>
      <vt:lpstr>Menu List Mahasiswa</vt:lpstr>
      <vt:lpstr>Implementasi</vt:lpstr>
      <vt:lpstr>Implementasi Database</vt:lpstr>
      <vt:lpstr>Tabel Mahasiswa</vt:lpstr>
      <vt:lpstr>Tabel Pekerjaan</vt:lpstr>
      <vt:lpstr>Tabel Pelamar</vt:lpstr>
      <vt:lpstr>Tabel Perusahaan</vt:lpstr>
      <vt:lpstr>Tabel Skill</vt:lpstr>
      <vt:lpstr>Tabel User (admin)</vt:lpstr>
      <vt:lpstr>Login Mahasiswa</vt:lpstr>
      <vt:lpstr>Menu Beranda Mahasiswa</vt:lpstr>
      <vt:lpstr>Edit Profil Mahasiswa</vt:lpstr>
      <vt:lpstr>Menu Cari Lowongan Pekerjaan</vt:lpstr>
      <vt:lpstr>Menu Detail Lowongan Pekerjaan</vt:lpstr>
      <vt:lpstr>Login Perusahaan</vt:lpstr>
      <vt:lpstr>Dashboard Perusahaan</vt:lpstr>
      <vt:lpstr>Menu List Pelamar</vt:lpstr>
      <vt:lpstr>Menu List Pekerjaan</vt:lpstr>
      <vt:lpstr>Dashboard Admin</vt:lpstr>
      <vt:lpstr>Menu Pekerjaan</vt:lpstr>
      <vt:lpstr>Menu Perusahaan</vt:lpstr>
      <vt:lpstr>Menu Mahasiswa</vt:lpstr>
      <vt:lpstr>Papan Kanban Minggu 1-2</vt:lpstr>
      <vt:lpstr>Minggu 3</vt:lpstr>
      <vt:lpstr>Minggu 4</vt:lpstr>
      <vt:lpstr>Minggu 5</vt:lpstr>
      <vt:lpstr>Minggu 6-7</vt:lpstr>
      <vt:lpstr>Minggu 8</vt:lpstr>
      <vt:lpstr>Minggu 9-10</vt:lpstr>
      <vt:lpstr>PowerPoint Presentation</vt:lpstr>
      <vt:lpstr>Input Data Mahasiswa</vt:lpstr>
      <vt:lpstr>Input Data Pekerjaan</vt:lpstr>
      <vt:lpstr>Proses Pencocokan</vt:lpstr>
      <vt:lpstr>Menampilkan Data Pada  Halaman Cari Lowongan Kerja</vt:lpstr>
      <vt:lpstr>Hasil dan Pembahasan</vt:lpstr>
      <vt:lpstr>Pengujian Fungsional Admin</vt:lpstr>
      <vt:lpstr>PowerPoint Presentation</vt:lpstr>
      <vt:lpstr>PowerPoint Presentation</vt:lpstr>
      <vt:lpstr>Perusahaan</vt:lpstr>
      <vt:lpstr>Mahasiswa</vt:lpstr>
      <vt:lpstr>Pengujian UAT Mahasiswa</vt:lpstr>
      <vt:lpstr>Pengujian UAT Perusahaan</vt:lpstr>
      <vt:lpstr>Pengujian UAT Admin</vt:lpstr>
      <vt:lpstr>PowerPoint Presentation</vt:lpstr>
      <vt:lpstr>PowerPoint Presentation</vt:lpstr>
      <vt:lpstr>PowerPoint Presentation</vt:lpstr>
      <vt:lpstr>Kesimpulan dan Saran</vt:lpstr>
      <vt:lpstr>Kesimpulan</vt:lpstr>
      <vt:lpstr>Saran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E-Job Vacancy</dc:title>
  <dc:creator>ASUS</dc:creator>
  <cp:lastModifiedBy>Novian Nurrohman</cp:lastModifiedBy>
  <cp:revision>192</cp:revision>
  <dcterms:modified xsi:type="dcterms:W3CDTF">2022-07-02T03:11:07Z</dcterms:modified>
</cp:coreProperties>
</file>